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12"/>
  </p:notesMasterIdLst>
  <p:sldIdLst>
    <p:sldId id="2147470801" r:id="rId2"/>
    <p:sldId id="262" r:id="rId3"/>
    <p:sldId id="263" r:id="rId4"/>
    <p:sldId id="2147470802" r:id="rId5"/>
    <p:sldId id="2147470800" r:id="rId6"/>
    <p:sldId id="2147470803" r:id="rId7"/>
    <p:sldId id="277" r:id="rId8"/>
    <p:sldId id="278" r:id="rId9"/>
    <p:sldId id="282" r:id="rId10"/>
    <p:sldId id="2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FBC421F-6181-D701-58EA-49CDEB2D3803}" name="Svr Sravana Lakshmi" initials="SL" userId="S::svr.sravanalakshmi@hcl.com::7b6ecb5d-6ad6-4ffb-9a18-581b0b34e38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F3D1"/>
    <a:srgbClr val="282828"/>
    <a:srgbClr val="FFFFFF"/>
    <a:srgbClr val="568C8B"/>
    <a:srgbClr val="B4D8E8"/>
    <a:srgbClr val="ABBCD6"/>
    <a:srgbClr val="F1B1C1"/>
    <a:srgbClr val="D486B8"/>
    <a:srgbClr val="A37AB4"/>
    <a:srgbClr val="9C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3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3ED8D-CCD7-49CB-A759-C0BF61D4496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AAFEA-A883-4F2C-8B3B-ED9431BD6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73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A9B1659-2E09-48C4-8A68-0AF6F218461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544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9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object 2">
            <a:extLst>
              <a:ext uri="{FF2B5EF4-FFF2-40B4-BE49-F238E27FC236}">
                <a16:creationId xmlns:a16="http://schemas.microsoft.com/office/drawing/2014/main" id="{DF2FE585-DEB2-9385-A233-004B9D7FC0B3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0" y="0"/>
            <a:chExt cx="20104099" cy="11308556"/>
          </a:xfrm>
        </p:grpSpPr>
        <p:pic>
          <p:nvPicPr>
            <p:cNvPr id="39" name="object 3">
              <a:extLst>
                <a:ext uri="{FF2B5EF4-FFF2-40B4-BE49-F238E27FC236}">
                  <a16:creationId xmlns:a16="http://schemas.microsoft.com/office/drawing/2014/main" id="{5C931129-D884-3125-BA58-033EC34B811E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0" name="object 4">
              <a:extLst>
                <a:ext uri="{FF2B5EF4-FFF2-40B4-BE49-F238E27FC236}">
                  <a16:creationId xmlns:a16="http://schemas.microsoft.com/office/drawing/2014/main" id="{410CC20C-5CA1-9EC8-4A69-131C198E8E4D}"/>
                </a:ext>
              </a:extLst>
            </p:cNvPr>
            <p:cNvSpPr/>
            <p:nvPr/>
          </p:nvSpPr>
          <p:spPr>
            <a:xfrm>
              <a:off x="17252340" y="10442708"/>
              <a:ext cx="2298065" cy="328295"/>
            </a:xfrm>
            <a:custGeom>
              <a:avLst/>
              <a:gdLst/>
              <a:ahLst/>
              <a:cxnLst/>
              <a:rect l="l" t="t" r="r" b="b"/>
              <a:pathLst>
                <a:path w="2298065" h="328295">
                  <a:moveTo>
                    <a:pt x="883056" y="10807"/>
                  </a:moveTo>
                  <a:lnTo>
                    <a:pt x="628980" y="10807"/>
                  </a:lnTo>
                  <a:lnTo>
                    <a:pt x="583311" y="114350"/>
                  </a:lnTo>
                  <a:lnTo>
                    <a:pt x="339217" y="114350"/>
                  </a:lnTo>
                  <a:lnTo>
                    <a:pt x="385343" y="10807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39" y="317677"/>
                  </a:lnTo>
                  <a:lnTo>
                    <a:pt x="302818" y="195211"/>
                  </a:lnTo>
                  <a:lnTo>
                    <a:pt x="547243" y="195211"/>
                  </a:lnTo>
                  <a:lnTo>
                    <a:pt x="492391" y="317576"/>
                  </a:lnTo>
                  <a:lnTo>
                    <a:pt x="744562" y="317576"/>
                  </a:lnTo>
                  <a:lnTo>
                    <a:pt x="883056" y="10807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70" y="50406"/>
                  </a:lnTo>
                  <a:lnTo>
                    <a:pt x="1586636" y="28282"/>
                  </a:lnTo>
                  <a:lnTo>
                    <a:pt x="1521739" y="13703"/>
                  </a:lnTo>
                  <a:lnTo>
                    <a:pt x="1468285" y="6934"/>
                  </a:lnTo>
                  <a:lnTo>
                    <a:pt x="1414399" y="2324"/>
                  </a:lnTo>
                  <a:lnTo>
                    <a:pt x="1360398" y="0"/>
                  </a:lnTo>
                  <a:lnTo>
                    <a:pt x="1306639" y="114"/>
                  </a:lnTo>
                  <a:lnTo>
                    <a:pt x="1253477" y="2781"/>
                  </a:lnTo>
                  <a:lnTo>
                    <a:pt x="1201242" y="8153"/>
                  </a:lnTo>
                  <a:lnTo>
                    <a:pt x="1150289" y="16344"/>
                  </a:lnTo>
                  <a:lnTo>
                    <a:pt x="1100975" y="27508"/>
                  </a:lnTo>
                  <a:lnTo>
                    <a:pt x="1053617" y="41770"/>
                  </a:lnTo>
                  <a:lnTo>
                    <a:pt x="1008583" y="59258"/>
                  </a:lnTo>
                  <a:lnTo>
                    <a:pt x="966228" y="80111"/>
                  </a:lnTo>
                  <a:lnTo>
                    <a:pt x="922312" y="110045"/>
                  </a:lnTo>
                  <a:lnTo>
                    <a:pt x="892086" y="142557"/>
                  </a:lnTo>
                  <a:lnTo>
                    <a:pt x="873887" y="209537"/>
                  </a:lnTo>
                  <a:lnTo>
                    <a:pt x="886548" y="241071"/>
                  </a:lnTo>
                  <a:lnTo>
                    <a:pt x="914120" y="269341"/>
                  </a:lnTo>
                  <a:lnTo>
                    <a:pt x="956906" y="292912"/>
                  </a:lnTo>
                  <a:lnTo>
                    <a:pt x="993736" y="305079"/>
                  </a:lnTo>
                  <a:lnTo>
                    <a:pt x="1037272" y="314604"/>
                  </a:lnTo>
                  <a:lnTo>
                    <a:pt x="1086129" y="321551"/>
                  </a:lnTo>
                  <a:lnTo>
                    <a:pt x="1138910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44" y="324675"/>
                  </a:lnTo>
                  <a:lnTo>
                    <a:pt x="1361567" y="319582"/>
                  </a:lnTo>
                  <a:lnTo>
                    <a:pt x="1413192" y="312254"/>
                  </a:lnTo>
                  <a:lnTo>
                    <a:pt x="1468259" y="300545"/>
                  </a:lnTo>
                  <a:lnTo>
                    <a:pt x="1517421" y="285165"/>
                  </a:lnTo>
                  <a:lnTo>
                    <a:pt x="1560207" y="266077"/>
                  </a:lnTo>
                  <a:lnTo>
                    <a:pt x="1596148" y="243268"/>
                  </a:lnTo>
                  <a:lnTo>
                    <a:pt x="1624799" y="216725"/>
                  </a:lnTo>
                  <a:lnTo>
                    <a:pt x="1383779" y="216725"/>
                  </a:lnTo>
                  <a:lnTo>
                    <a:pt x="1358607" y="232448"/>
                  </a:lnTo>
                  <a:lnTo>
                    <a:pt x="1330134" y="243738"/>
                  </a:lnTo>
                  <a:lnTo>
                    <a:pt x="1298587" y="250596"/>
                  </a:lnTo>
                  <a:lnTo>
                    <a:pt x="1264221" y="253072"/>
                  </a:lnTo>
                  <a:lnTo>
                    <a:pt x="1196530" y="248881"/>
                  </a:lnTo>
                  <a:lnTo>
                    <a:pt x="1153375" y="236359"/>
                  </a:lnTo>
                  <a:lnTo>
                    <a:pt x="1131125" y="217220"/>
                  </a:lnTo>
                  <a:lnTo>
                    <a:pt x="1126121" y="193179"/>
                  </a:lnTo>
                  <a:lnTo>
                    <a:pt x="1134732" y="165950"/>
                  </a:lnTo>
                  <a:lnTo>
                    <a:pt x="1161503" y="129044"/>
                  </a:lnTo>
                  <a:lnTo>
                    <a:pt x="1199845" y="101866"/>
                  </a:lnTo>
                  <a:lnTo>
                    <a:pt x="1249781" y="84658"/>
                  </a:lnTo>
                  <a:lnTo>
                    <a:pt x="1311325" y="77622"/>
                  </a:lnTo>
                  <a:lnTo>
                    <a:pt x="1357922" y="79375"/>
                  </a:lnTo>
                  <a:lnTo>
                    <a:pt x="1392986" y="86791"/>
                  </a:lnTo>
                  <a:lnTo>
                    <a:pt x="1418399" y="98996"/>
                  </a:lnTo>
                  <a:lnTo>
                    <a:pt x="1436027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98" y="244348"/>
                  </a:moveTo>
                  <a:lnTo>
                    <a:pt x="1943519" y="244348"/>
                  </a:lnTo>
                  <a:lnTo>
                    <a:pt x="2048560" y="10769"/>
                  </a:lnTo>
                  <a:lnTo>
                    <a:pt x="1792986" y="10769"/>
                  </a:lnTo>
                  <a:lnTo>
                    <a:pt x="1655737" y="317436"/>
                  </a:lnTo>
                  <a:lnTo>
                    <a:pt x="2264854" y="317436"/>
                  </a:lnTo>
                  <a:lnTo>
                    <a:pt x="2297798" y="24434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1" name="object 5">
              <a:extLst>
                <a:ext uri="{FF2B5EF4-FFF2-40B4-BE49-F238E27FC236}">
                  <a16:creationId xmlns:a16="http://schemas.microsoft.com/office/drawing/2014/main" id="{38B18016-7766-3B76-F702-BCA8FBC8BF14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8076" y="533547"/>
              <a:ext cx="6592804" cy="732510"/>
            </a:xfrm>
            <a:prstGeom prst="rect">
              <a:avLst/>
            </a:prstGeom>
          </p:spPr>
        </p:pic>
      </p:grpSp>
      <p:pic>
        <p:nvPicPr>
          <p:cNvPr id="38" name="object 9">
            <a:extLst>
              <a:ext uri="{FF2B5EF4-FFF2-40B4-BE49-F238E27FC236}">
                <a16:creationId xmlns:a16="http://schemas.microsoft.com/office/drawing/2014/main" id="{96F89763-5FAC-F534-07B2-89D560CF33DD}"/>
              </a:ext>
            </a:extLst>
          </p:cNvPr>
          <p:cNvPicPr/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348858" y="29636"/>
            <a:ext cx="7843139" cy="682836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0BFB27-3717-56BA-AE00-570ACD5C35EA}"/>
              </a:ext>
            </a:extLst>
          </p:cNvPr>
          <p:cNvSpPr txBox="1"/>
          <p:nvPr userDrawn="1"/>
        </p:nvSpPr>
        <p:spPr>
          <a:xfrm>
            <a:off x="384693" y="6293107"/>
            <a:ext cx="2403863" cy="20313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239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844A87-35C3-B7D2-1EF4-771BF0162E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1" t="1126" b="1680"/>
          <a:stretch/>
        </p:blipFill>
        <p:spPr>
          <a:xfrm>
            <a:off x="-1" y="1"/>
            <a:ext cx="6114813" cy="6858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93991C3-CD45-DA62-3114-FFE9B8B1FEC2}"/>
              </a:ext>
            </a:extLst>
          </p:cNvPr>
          <p:cNvSpPr/>
          <p:nvPr userDrawn="1"/>
        </p:nvSpPr>
        <p:spPr>
          <a:xfrm>
            <a:off x="348285" y="6521611"/>
            <a:ext cx="266362" cy="392049"/>
          </a:xfrm>
          <a:prstGeom prst="roundRect">
            <a:avLst>
              <a:gd name="adj" fmla="val 12093"/>
            </a:avLst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5" name="Table 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6129207" y="1289606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4" y="1289606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4" y="2093474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4" y="2897342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4" y="3691161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4" y="4495029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4" y="5298897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12E195-883B-6936-8B55-CB6F20291F41}"/>
              </a:ext>
            </a:extLst>
          </p:cNvPr>
          <p:cNvSpPr txBox="1"/>
          <p:nvPr userDrawn="1"/>
        </p:nvSpPr>
        <p:spPr>
          <a:xfrm>
            <a:off x="574786" y="5208381"/>
            <a:ext cx="48013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Contents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ECB1CA6B-465C-CCC9-F5F5-B180F390A4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889509" y="1289606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1CB6F8D-8191-A309-8404-7611BA0BF12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889509" y="2093474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13A7B53-718D-2272-6658-7E54DEA26E7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889509" y="2897342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885D785-06FC-099B-F6B5-E1FA0DB3F5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89509" y="3691161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88DB141-5AB8-D7EF-E12D-D7F84994345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889509" y="4495029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8FB384A6-7D1F-86D9-1C3C-99B0835E8F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889509" y="5298897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Page No</a:t>
            </a:r>
          </a:p>
        </p:txBody>
      </p:sp>
    </p:spTree>
    <p:extLst>
      <p:ext uri="{BB962C8B-B14F-4D97-AF65-F5344CB8AC3E}">
        <p14:creationId xmlns:p14="http://schemas.microsoft.com/office/powerpoint/2010/main" val="123120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844A87-35C3-B7D2-1EF4-771BF0162E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1" t="1126" b="1680"/>
          <a:stretch/>
        </p:blipFill>
        <p:spPr>
          <a:xfrm>
            <a:off x="-1" y="1"/>
            <a:ext cx="6114813" cy="6858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AF13955-8EF1-6B67-1AF8-7B5E79DEA579}"/>
              </a:ext>
            </a:extLst>
          </p:cNvPr>
          <p:cNvSpPr/>
          <p:nvPr userDrawn="1"/>
        </p:nvSpPr>
        <p:spPr>
          <a:xfrm>
            <a:off x="348285" y="6521611"/>
            <a:ext cx="266362" cy="392049"/>
          </a:xfrm>
          <a:prstGeom prst="roundRect">
            <a:avLst>
              <a:gd name="adj" fmla="val 12093"/>
            </a:avLst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12E195-883B-6936-8B55-CB6F20291F41}"/>
              </a:ext>
            </a:extLst>
          </p:cNvPr>
          <p:cNvSpPr txBox="1"/>
          <p:nvPr userDrawn="1"/>
        </p:nvSpPr>
        <p:spPr>
          <a:xfrm>
            <a:off x="574786" y="5208381"/>
            <a:ext cx="48013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658594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2">
            <a:extLst>
              <a:ext uri="{FF2B5EF4-FFF2-40B4-BE49-F238E27FC236}">
                <a16:creationId xmlns:a16="http://schemas.microsoft.com/office/drawing/2014/main" id="{0CAB2A16-4358-28A3-F947-CAD98A79D8F7}"/>
              </a:ext>
            </a:extLst>
          </p:cNvPr>
          <p:cNvGrpSpPr/>
          <p:nvPr userDrawn="1"/>
        </p:nvGrpSpPr>
        <p:grpSpPr>
          <a:xfrm>
            <a:off x="0" y="1"/>
            <a:ext cx="12192000" cy="6858096"/>
            <a:chOff x="0" y="0"/>
            <a:chExt cx="20104100" cy="11308715"/>
          </a:xfrm>
        </p:grpSpPr>
        <p:pic>
          <p:nvPicPr>
            <p:cNvPr id="4" name="object 3">
              <a:extLst>
                <a:ext uri="{FF2B5EF4-FFF2-40B4-BE49-F238E27FC236}">
                  <a16:creationId xmlns:a16="http://schemas.microsoft.com/office/drawing/2014/main" id="{0FDA42B8-313C-C0EC-9621-74F5CB914DA0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77223" y="2446909"/>
              <a:ext cx="17626876" cy="8861646"/>
            </a:xfrm>
            <a:prstGeom prst="rect">
              <a:avLst/>
            </a:prstGeom>
          </p:spPr>
        </p:pic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DC608A2D-8C8F-75CF-A221-8A3E0B2AAE36}"/>
                </a:ext>
              </a:extLst>
            </p:cNvPr>
            <p:cNvSpPr/>
            <p:nvPr/>
          </p:nvSpPr>
          <p:spPr>
            <a:xfrm>
              <a:off x="307358" y="307355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CF0100E9-EF4F-39D1-59AA-19C1718B1D13}"/>
                </a:ext>
              </a:extLst>
            </p:cNvPr>
            <p:cNvSpPr/>
            <p:nvPr/>
          </p:nvSpPr>
          <p:spPr>
            <a:xfrm>
              <a:off x="307354" y="0"/>
              <a:ext cx="419100" cy="287020"/>
            </a:xfrm>
            <a:custGeom>
              <a:avLst/>
              <a:gdLst/>
              <a:ahLst/>
              <a:cxnLst/>
              <a:rect l="l" t="t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pic>
          <p:nvPicPr>
            <p:cNvPr id="8" name="object 6">
              <a:extLst>
                <a:ext uri="{FF2B5EF4-FFF2-40B4-BE49-F238E27FC236}">
                  <a16:creationId xmlns:a16="http://schemas.microsoft.com/office/drawing/2014/main" id="{FB7F0265-D1A5-3D65-C9E4-944FB9C75D12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307362"/>
              <a:ext cx="1709120" cy="418856"/>
            </a:xfrm>
            <a:prstGeom prst="rect">
              <a:avLst/>
            </a:prstGeom>
          </p:spPr>
        </p:pic>
        <p:pic>
          <p:nvPicPr>
            <p:cNvPr id="9" name="object 7">
              <a:extLst>
                <a:ext uri="{FF2B5EF4-FFF2-40B4-BE49-F238E27FC236}">
                  <a16:creationId xmlns:a16="http://schemas.microsoft.com/office/drawing/2014/main" id="{85D53E97-6C3F-FDF5-DFBD-728B77C7B77B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0"/>
              <a:ext cx="1709120" cy="286420"/>
            </a:xfrm>
            <a:prstGeom prst="rect">
              <a:avLst/>
            </a:prstGeom>
          </p:spPr>
        </p:pic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97E62876-7CAC-5878-BE90-75D9FC1D1ED9}"/>
                </a:ext>
              </a:extLst>
            </p:cNvPr>
            <p:cNvSpPr/>
            <p:nvPr/>
          </p:nvSpPr>
          <p:spPr>
            <a:xfrm>
              <a:off x="0" y="307355"/>
              <a:ext cx="287020" cy="419100"/>
            </a:xfrm>
            <a:custGeom>
              <a:avLst/>
              <a:gdLst/>
              <a:ahLst/>
              <a:cxnLst/>
              <a:rect l="l" t="t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pPr marL="0" indent="0">
                <a:buFont typeface="Arial" panose="020B0604020202020204" pitchFamily="34" charset="0"/>
                <a:buNone/>
              </a:pPr>
              <a:endParaRPr/>
            </a:p>
          </p:txBody>
        </p:sp>
        <p:pic>
          <p:nvPicPr>
            <p:cNvPr id="11" name="object 9">
              <a:extLst>
                <a:ext uri="{FF2B5EF4-FFF2-40B4-BE49-F238E27FC236}">
                  <a16:creationId xmlns:a16="http://schemas.microsoft.com/office/drawing/2014/main" id="{68D3710C-841E-6D50-B676-3E4EB6CE08A6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747160"/>
              <a:ext cx="286410" cy="1678807"/>
            </a:xfrm>
            <a:prstGeom prst="rect">
              <a:avLst/>
            </a:prstGeom>
          </p:spPr>
        </p:pic>
        <p:pic>
          <p:nvPicPr>
            <p:cNvPr id="12" name="object 10">
              <a:extLst>
                <a:ext uri="{FF2B5EF4-FFF2-40B4-BE49-F238E27FC236}">
                  <a16:creationId xmlns:a16="http://schemas.microsoft.com/office/drawing/2014/main" id="{FF873CE9-638D-4991-BDA7-8DF5EDC68AEE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747160"/>
              <a:ext cx="1709120" cy="1678807"/>
            </a:xfrm>
            <a:prstGeom prst="rect">
              <a:avLst/>
            </a:prstGeom>
          </p:spPr>
        </p:pic>
        <p:pic>
          <p:nvPicPr>
            <p:cNvPr id="13" name="object 11">
              <a:extLst>
                <a:ext uri="{FF2B5EF4-FFF2-40B4-BE49-F238E27FC236}">
                  <a16:creationId xmlns:a16="http://schemas.microsoft.com/office/drawing/2014/main" id="{26C4DD98-12C0-4051-8E2E-8BA56A86E4B1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7362" y="747160"/>
              <a:ext cx="418856" cy="167880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A50C0A7-E271-31A5-809B-0921BB8D7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vert="horz" lIns="0" tIns="45720" rIns="91440" bIns="45720" rtlCol="0" anchor="t">
            <a:noAutofit/>
          </a:bodyPr>
          <a:lstStyle>
            <a:lvl1pPr>
              <a:defRPr lang="en-GB" sz="4400" b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defRPr lang="en-GB" sz="1800" smtClean="0"/>
            </a:lvl2pPr>
            <a:lvl3pPr>
              <a:defRPr lang="en-GB" sz="1800" smtClean="0"/>
            </a:lvl3pPr>
            <a:lvl4pPr>
              <a:defRPr lang="en-GB" smtClean="0"/>
            </a:lvl4pPr>
            <a:lvl5pPr>
              <a:defRPr lang="en-US"/>
            </a:lvl5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45F674-DB9E-8D29-F197-2CDB550268A6}"/>
              </a:ext>
            </a:extLst>
          </p:cNvPr>
          <p:cNvSpPr/>
          <p:nvPr userDrawn="1"/>
        </p:nvSpPr>
        <p:spPr>
          <a:xfrm>
            <a:off x="10342880" y="19304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155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89D6209A-F296-00BE-ADD4-1B914BD8B9E0}"/>
              </a:ext>
            </a:extLst>
          </p:cNvPr>
          <p:cNvGrpSpPr/>
          <p:nvPr userDrawn="1"/>
        </p:nvGrpSpPr>
        <p:grpSpPr>
          <a:xfrm>
            <a:off x="0" y="1"/>
            <a:ext cx="12192000" cy="6858096"/>
            <a:chOff x="0" y="0"/>
            <a:chExt cx="20104100" cy="11308715"/>
          </a:xfrm>
        </p:grpSpPr>
        <p:pic>
          <p:nvPicPr>
            <p:cNvPr id="16" name="object 3">
              <a:extLst>
                <a:ext uri="{FF2B5EF4-FFF2-40B4-BE49-F238E27FC236}">
                  <a16:creationId xmlns:a16="http://schemas.microsoft.com/office/drawing/2014/main" id="{38959460-2661-78A3-1AE8-E063E4245541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77223" y="2446909"/>
              <a:ext cx="17626876" cy="8861646"/>
            </a:xfrm>
            <a:prstGeom prst="rect">
              <a:avLst/>
            </a:prstGeom>
          </p:spPr>
        </p:pic>
        <p:sp>
          <p:nvSpPr>
            <p:cNvPr id="17" name="object 4">
              <a:extLst>
                <a:ext uri="{FF2B5EF4-FFF2-40B4-BE49-F238E27FC236}">
                  <a16:creationId xmlns:a16="http://schemas.microsoft.com/office/drawing/2014/main" id="{C5BA7EAB-AB01-AABF-A527-7E80254A62D2}"/>
                </a:ext>
              </a:extLst>
            </p:cNvPr>
            <p:cNvSpPr/>
            <p:nvPr/>
          </p:nvSpPr>
          <p:spPr>
            <a:xfrm>
              <a:off x="307358" y="307355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890E195C-4F44-A195-B38A-1CBD2ADC0AE9}"/>
                </a:ext>
              </a:extLst>
            </p:cNvPr>
            <p:cNvSpPr/>
            <p:nvPr/>
          </p:nvSpPr>
          <p:spPr>
            <a:xfrm>
              <a:off x="307354" y="0"/>
              <a:ext cx="419100" cy="287020"/>
            </a:xfrm>
            <a:custGeom>
              <a:avLst/>
              <a:gdLst/>
              <a:ahLst/>
              <a:cxnLst/>
              <a:rect l="l" t="t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6">
              <a:extLst>
                <a:ext uri="{FF2B5EF4-FFF2-40B4-BE49-F238E27FC236}">
                  <a16:creationId xmlns:a16="http://schemas.microsoft.com/office/drawing/2014/main" id="{3493352E-6D13-BDAB-87F5-2CD4618AB34C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307362"/>
              <a:ext cx="1709120" cy="418856"/>
            </a:xfrm>
            <a:prstGeom prst="rect">
              <a:avLst/>
            </a:prstGeom>
          </p:spPr>
        </p:pic>
        <p:pic>
          <p:nvPicPr>
            <p:cNvPr id="21" name="object 7">
              <a:extLst>
                <a:ext uri="{FF2B5EF4-FFF2-40B4-BE49-F238E27FC236}">
                  <a16:creationId xmlns:a16="http://schemas.microsoft.com/office/drawing/2014/main" id="{9E1AD628-DFCA-EF1B-3802-9DACB0AE1ED2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0"/>
              <a:ext cx="1709120" cy="286420"/>
            </a:xfrm>
            <a:prstGeom prst="rect">
              <a:avLst/>
            </a:prstGeom>
          </p:spPr>
        </p:pic>
        <p:sp>
          <p:nvSpPr>
            <p:cNvPr id="22" name="object 8">
              <a:extLst>
                <a:ext uri="{FF2B5EF4-FFF2-40B4-BE49-F238E27FC236}">
                  <a16:creationId xmlns:a16="http://schemas.microsoft.com/office/drawing/2014/main" id="{9E48CC6E-B5E5-D5EF-C73B-4AC964F4D572}"/>
                </a:ext>
              </a:extLst>
            </p:cNvPr>
            <p:cNvSpPr/>
            <p:nvPr/>
          </p:nvSpPr>
          <p:spPr>
            <a:xfrm>
              <a:off x="0" y="307355"/>
              <a:ext cx="287020" cy="419100"/>
            </a:xfrm>
            <a:custGeom>
              <a:avLst/>
              <a:gdLst/>
              <a:ahLst/>
              <a:cxnLst/>
              <a:rect l="l" t="t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9">
              <a:extLst>
                <a:ext uri="{FF2B5EF4-FFF2-40B4-BE49-F238E27FC236}">
                  <a16:creationId xmlns:a16="http://schemas.microsoft.com/office/drawing/2014/main" id="{D509F0C8-6981-FDC5-6A31-2779559B9A30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747160"/>
              <a:ext cx="286410" cy="1678807"/>
            </a:xfrm>
            <a:prstGeom prst="rect">
              <a:avLst/>
            </a:prstGeom>
          </p:spPr>
        </p:pic>
        <p:pic>
          <p:nvPicPr>
            <p:cNvPr id="24" name="object 10">
              <a:extLst>
                <a:ext uri="{FF2B5EF4-FFF2-40B4-BE49-F238E27FC236}">
                  <a16:creationId xmlns:a16="http://schemas.microsoft.com/office/drawing/2014/main" id="{A84434CA-4C4C-DB37-96B3-FF9B7646E1FC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7160" y="747160"/>
              <a:ext cx="1709120" cy="1678807"/>
            </a:xfrm>
            <a:prstGeom prst="rect">
              <a:avLst/>
            </a:prstGeom>
          </p:spPr>
        </p:pic>
        <p:pic>
          <p:nvPicPr>
            <p:cNvPr id="25" name="object 11">
              <a:extLst>
                <a:ext uri="{FF2B5EF4-FFF2-40B4-BE49-F238E27FC236}">
                  <a16:creationId xmlns:a16="http://schemas.microsoft.com/office/drawing/2014/main" id="{AC2B18B0-3E18-AD0D-B6E5-EEEA342892AD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7362" y="747160"/>
              <a:ext cx="418856" cy="167880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CD71241D-90F7-2D1C-C0E8-5B0FF26C0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vert="horz" lIns="0" tIns="45720" rIns="91440" bIns="45720" rtlCol="0" anchor="t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2F7C4A-E2CB-20E5-08F0-61B6BE06F4A9}"/>
              </a:ext>
            </a:extLst>
          </p:cNvPr>
          <p:cNvSpPr/>
          <p:nvPr userDrawn="1"/>
        </p:nvSpPr>
        <p:spPr>
          <a:xfrm>
            <a:off x="10342880" y="19304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61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B570F6-8C4A-3319-F8E0-6B6D01527939}"/>
              </a:ext>
            </a:extLst>
          </p:cNvPr>
          <p:cNvSpPr/>
          <p:nvPr userDrawn="1"/>
        </p:nvSpPr>
        <p:spPr>
          <a:xfrm>
            <a:off x="10342880" y="621792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B1A2F9C-3066-D414-A15B-93A3341FD904}"/>
              </a:ext>
            </a:extLst>
          </p:cNvPr>
          <p:cNvGrpSpPr/>
          <p:nvPr userDrawn="1"/>
        </p:nvGrpSpPr>
        <p:grpSpPr>
          <a:xfrm>
            <a:off x="1" y="604"/>
            <a:ext cx="12192000" cy="6857999"/>
            <a:chOff x="0" y="0"/>
            <a:chExt cx="20104441" cy="11308746"/>
          </a:xfrm>
        </p:grpSpPr>
        <p:pic>
          <p:nvPicPr>
            <p:cNvPr id="16" name="object 2">
              <a:extLst>
                <a:ext uri="{FF2B5EF4-FFF2-40B4-BE49-F238E27FC236}">
                  <a16:creationId xmlns:a16="http://schemas.microsoft.com/office/drawing/2014/main" id="{41379649-635F-6D27-7E57-C468E2A37EA7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4994580" cy="6262374"/>
            </a:xfrm>
            <a:prstGeom prst="rect">
              <a:avLst/>
            </a:prstGeom>
          </p:spPr>
        </p:pic>
        <p:grpSp>
          <p:nvGrpSpPr>
            <p:cNvPr id="17" name="object 3">
              <a:extLst>
                <a:ext uri="{FF2B5EF4-FFF2-40B4-BE49-F238E27FC236}">
                  <a16:creationId xmlns:a16="http://schemas.microsoft.com/office/drawing/2014/main" id="{106743D8-E5AC-3057-EDC3-F4D7DC973CB3}"/>
                </a:ext>
              </a:extLst>
            </p:cNvPr>
            <p:cNvGrpSpPr/>
            <p:nvPr/>
          </p:nvGrpSpPr>
          <p:grpSpPr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19" name="object 4">
                <a:extLst>
                  <a:ext uri="{FF2B5EF4-FFF2-40B4-BE49-F238E27FC236}">
                    <a16:creationId xmlns:a16="http://schemas.microsoft.com/office/drawing/2014/main" id="{459B025E-4552-F9FA-04A0-2C7A1E98275F}"/>
                  </a:ext>
                </a:extLst>
              </p:cNvPr>
              <p:cNvSpPr/>
              <p:nvPr/>
            </p:nvSpPr>
            <p:spPr>
              <a:xfrm>
                <a:off x="18616004" y="9820466"/>
                <a:ext cx="868044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object 5">
                <a:extLst>
                  <a:ext uri="{FF2B5EF4-FFF2-40B4-BE49-F238E27FC236}">
                    <a16:creationId xmlns:a16="http://schemas.microsoft.com/office/drawing/2014/main" id="{59CEECE1-170C-8DBB-F7A3-B0E3CA66AABF}"/>
                  </a:ext>
                </a:extLst>
              </p:cNvPr>
              <p:cNvSpPr/>
              <p:nvPr/>
            </p:nvSpPr>
            <p:spPr>
              <a:xfrm>
                <a:off x="18616009" y="10714992"/>
                <a:ext cx="868044" cy="593725"/>
              </a:xfrm>
              <a:custGeom>
                <a:avLst/>
                <a:gdLst/>
                <a:ahLst/>
                <a:cxnLst/>
                <a:rect l="l" t="t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1" name="object 6">
                <a:extLst>
                  <a:ext uri="{FF2B5EF4-FFF2-40B4-BE49-F238E27FC236}">
                    <a16:creationId xmlns:a16="http://schemas.microsoft.com/office/drawing/2014/main" id="{2E69838C-7F59-281A-CDCD-E5835EE3784B}"/>
                  </a:ext>
                </a:extLst>
              </p:cNvPr>
              <p:cNvPicPr/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9820465"/>
                <a:ext cx="3542017" cy="868057"/>
              </a:xfrm>
              <a:prstGeom prst="rect">
                <a:avLst/>
              </a:prstGeom>
            </p:spPr>
          </p:pic>
          <p:pic>
            <p:nvPicPr>
              <p:cNvPr id="22" name="object 7">
                <a:extLst>
                  <a:ext uri="{FF2B5EF4-FFF2-40B4-BE49-F238E27FC236}">
                    <a16:creationId xmlns:a16="http://schemas.microsoft.com/office/drawing/2014/main" id="{B8DB9457-38DA-2D83-C337-AA3FE719CB2D}"/>
                  </a:ext>
                </a:extLst>
              </p:cNvPr>
              <p:cNvPicPr/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10714992"/>
                <a:ext cx="3542017" cy="593563"/>
              </a:xfrm>
              <a:prstGeom prst="rect">
                <a:avLst/>
              </a:prstGeom>
            </p:spPr>
          </p:pic>
          <p:sp>
            <p:nvSpPr>
              <p:cNvPr id="23" name="object 8">
                <a:extLst>
                  <a:ext uri="{FF2B5EF4-FFF2-40B4-BE49-F238E27FC236}">
                    <a16:creationId xmlns:a16="http://schemas.microsoft.com/office/drawing/2014/main" id="{DA472AC8-C63B-B405-6903-2FC93CCA1BF5}"/>
                  </a:ext>
                </a:extLst>
              </p:cNvPr>
              <p:cNvSpPr/>
              <p:nvPr/>
            </p:nvSpPr>
            <p:spPr>
              <a:xfrm>
                <a:off x="19510536" y="9820466"/>
                <a:ext cx="593725" cy="868044"/>
              </a:xfrm>
              <a:custGeom>
                <a:avLst/>
                <a:gdLst/>
                <a:ahLst/>
                <a:cxnLst/>
                <a:rect l="l" t="t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</p:spPr>
            <p:txBody>
              <a:bodyPr wrap="square" lIns="0" tIns="0" rIns="0" bIns="0" rtlCol="0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4" name="object 9">
                <a:extLst>
                  <a:ext uri="{FF2B5EF4-FFF2-40B4-BE49-F238E27FC236}">
                    <a16:creationId xmlns:a16="http://schemas.microsoft.com/office/drawing/2014/main" id="{E396225A-FCD6-23F9-5D4A-408CBC5C7EA8}"/>
                  </a:ext>
                </a:extLst>
              </p:cNvPr>
              <p:cNvPicPr/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9510526" y="6308121"/>
                <a:ext cx="593573" cy="3479192"/>
              </a:xfrm>
              <a:prstGeom prst="rect">
                <a:avLst/>
              </a:prstGeom>
            </p:spPr>
          </p:pic>
          <p:pic>
            <p:nvPicPr>
              <p:cNvPr id="25" name="object 10">
                <a:extLst>
                  <a:ext uri="{FF2B5EF4-FFF2-40B4-BE49-F238E27FC236}">
                    <a16:creationId xmlns:a16="http://schemas.microsoft.com/office/drawing/2014/main" id="{25235960-5FA8-7589-0CF5-15478B5A0E20}"/>
                  </a:ext>
                </a:extLst>
              </p:cNvPr>
              <p:cNvPicPr/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040316" y="6308121"/>
                <a:ext cx="3542017" cy="3479192"/>
              </a:xfrm>
              <a:prstGeom prst="rect">
                <a:avLst/>
              </a:prstGeom>
            </p:spPr>
          </p:pic>
          <p:pic>
            <p:nvPicPr>
              <p:cNvPr id="26" name="object 11">
                <a:extLst>
                  <a:ext uri="{FF2B5EF4-FFF2-40B4-BE49-F238E27FC236}">
                    <a16:creationId xmlns:a16="http://schemas.microsoft.com/office/drawing/2014/main" id="{614D1B0F-1A03-E975-CB46-082F2B84DAC9}"/>
                  </a:ext>
                </a:extLst>
              </p:cNvPr>
              <p:cNvPicPr/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616009" y="6308121"/>
                <a:ext cx="868046" cy="3479192"/>
              </a:xfrm>
              <a:prstGeom prst="rect">
                <a:avLst/>
              </a:prstGeom>
            </p:spPr>
          </p:pic>
        </p:grp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06D1671A-5DB8-3C6F-D431-D06C71E5DF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93212" y="575551"/>
            <a:ext cx="2738619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7DEE0A31-7A67-47E4-0B65-9910492F4A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481" y="4991603"/>
            <a:ext cx="8392686" cy="758825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00000"/>
              </a:lnSpc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446D00-426E-61E6-DFBE-E1988647B267}"/>
              </a:ext>
            </a:extLst>
          </p:cNvPr>
          <p:cNvSpPr/>
          <p:nvPr userDrawn="1"/>
        </p:nvSpPr>
        <p:spPr>
          <a:xfrm>
            <a:off x="10342880" y="19304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755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81ED7A-B8D4-56D3-8984-8F022B842421}"/>
              </a:ext>
            </a:extLst>
          </p:cNvPr>
          <p:cNvSpPr/>
          <p:nvPr userDrawn="1"/>
        </p:nvSpPr>
        <p:spPr>
          <a:xfrm>
            <a:off x="10342880" y="621792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object 2">
            <a:extLst>
              <a:ext uri="{FF2B5EF4-FFF2-40B4-BE49-F238E27FC236}">
                <a16:creationId xmlns:a16="http://schemas.microsoft.com/office/drawing/2014/main" id="{BD1869BA-DC9F-C42D-7564-9A77B2D49C73}"/>
              </a:ext>
            </a:extLst>
          </p:cNvPr>
          <p:cNvPicPr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04"/>
            <a:ext cx="9093211" cy="3797711"/>
          </a:xfrm>
          <a:prstGeom prst="rect">
            <a:avLst/>
          </a:prstGeom>
        </p:spPr>
      </p:pic>
      <p:grpSp>
        <p:nvGrpSpPr>
          <p:cNvPr id="17" name="object 3">
            <a:extLst>
              <a:ext uri="{FF2B5EF4-FFF2-40B4-BE49-F238E27FC236}">
                <a16:creationId xmlns:a16="http://schemas.microsoft.com/office/drawing/2014/main" id="{106743D8-E5AC-3057-EDC3-F4D7DC973CB3}"/>
              </a:ext>
            </a:extLst>
          </p:cNvPr>
          <p:cNvGrpSpPr/>
          <p:nvPr/>
        </p:nvGrpSpPr>
        <p:grpSpPr>
          <a:xfrm>
            <a:off x="9120948" y="3826058"/>
            <a:ext cx="3071053" cy="3032545"/>
            <a:chOff x="15040316" y="6308121"/>
            <a:chExt cx="5064125" cy="5000625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459B025E-4552-F9FA-04A0-2C7A1E98275F}"/>
                </a:ext>
              </a:extLst>
            </p:cNvPr>
            <p:cNvSpPr/>
            <p:nvPr/>
          </p:nvSpPr>
          <p:spPr>
            <a:xfrm>
              <a:off x="18616004" y="9820466"/>
              <a:ext cx="868044" cy="868044"/>
            </a:xfrm>
            <a:custGeom>
              <a:avLst/>
              <a:gdLst/>
              <a:ahLst/>
              <a:cxnLst/>
              <a:rect l="l" t="t" r="r" b="b"/>
              <a:pathLst>
                <a:path w="868044" h="868045">
                  <a:moveTo>
                    <a:pt x="819095" y="0"/>
                  </a:moveTo>
                  <a:lnTo>
                    <a:pt x="48961" y="0"/>
                  </a:lnTo>
                  <a:lnTo>
                    <a:pt x="29905" y="3846"/>
                  </a:lnTo>
                  <a:lnTo>
                    <a:pt x="14342" y="14337"/>
                  </a:lnTo>
                  <a:lnTo>
                    <a:pt x="3848" y="29896"/>
                  </a:lnTo>
                  <a:lnTo>
                    <a:pt x="0" y="48951"/>
                  </a:lnTo>
                  <a:lnTo>
                    <a:pt x="0" y="819095"/>
                  </a:lnTo>
                  <a:lnTo>
                    <a:pt x="3848" y="838149"/>
                  </a:lnTo>
                  <a:lnTo>
                    <a:pt x="14342" y="853709"/>
                  </a:lnTo>
                  <a:lnTo>
                    <a:pt x="29905" y="864200"/>
                  </a:lnTo>
                  <a:lnTo>
                    <a:pt x="48961" y="868046"/>
                  </a:lnTo>
                  <a:lnTo>
                    <a:pt x="819095" y="868046"/>
                  </a:lnTo>
                  <a:lnTo>
                    <a:pt x="838149" y="864200"/>
                  </a:lnTo>
                  <a:lnTo>
                    <a:pt x="853709" y="853709"/>
                  </a:lnTo>
                  <a:lnTo>
                    <a:pt x="864200" y="838149"/>
                  </a:lnTo>
                  <a:lnTo>
                    <a:pt x="868046" y="819095"/>
                  </a:lnTo>
                  <a:lnTo>
                    <a:pt x="868046" y="48951"/>
                  </a:lnTo>
                  <a:lnTo>
                    <a:pt x="864200" y="29896"/>
                  </a:lnTo>
                  <a:lnTo>
                    <a:pt x="853709" y="14337"/>
                  </a:lnTo>
                  <a:lnTo>
                    <a:pt x="838149" y="3846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5">
              <a:extLst>
                <a:ext uri="{FF2B5EF4-FFF2-40B4-BE49-F238E27FC236}">
                  <a16:creationId xmlns:a16="http://schemas.microsoft.com/office/drawing/2014/main" id="{59CEECE1-170C-8DBB-F7A3-B0E3CA66AABF}"/>
                </a:ext>
              </a:extLst>
            </p:cNvPr>
            <p:cNvSpPr/>
            <p:nvPr/>
          </p:nvSpPr>
          <p:spPr>
            <a:xfrm>
              <a:off x="18616009" y="10714992"/>
              <a:ext cx="868044" cy="593725"/>
            </a:xfrm>
            <a:custGeom>
              <a:avLst/>
              <a:gdLst/>
              <a:ahLst/>
              <a:cxnLst/>
              <a:rect l="l" t="t" r="r" b="b"/>
              <a:pathLst>
                <a:path w="868044" h="593725">
                  <a:moveTo>
                    <a:pt x="819095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593563"/>
                  </a:lnTo>
                  <a:lnTo>
                    <a:pt x="868046" y="593563"/>
                  </a:lnTo>
                  <a:lnTo>
                    <a:pt x="868046" y="48951"/>
                  </a:lnTo>
                  <a:lnTo>
                    <a:pt x="864200" y="29896"/>
                  </a:lnTo>
                  <a:lnTo>
                    <a:pt x="853709" y="14337"/>
                  </a:lnTo>
                  <a:lnTo>
                    <a:pt x="838149" y="3846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1" name="object 6">
              <a:extLst>
                <a:ext uri="{FF2B5EF4-FFF2-40B4-BE49-F238E27FC236}">
                  <a16:creationId xmlns:a16="http://schemas.microsoft.com/office/drawing/2014/main" id="{2E69838C-7F59-281A-CDCD-E5835EE3784B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040316" y="9820465"/>
              <a:ext cx="3542017" cy="868057"/>
            </a:xfrm>
            <a:prstGeom prst="rect">
              <a:avLst/>
            </a:prstGeom>
          </p:spPr>
        </p:pic>
        <p:pic>
          <p:nvPicPr>
            <p:cNvPr id="22" name="object 7">
              <a:extLst>
                <a:ext uri="{FF2B5EF4-FFF2-40B4-BE49-F238E27FC236}">
                  <a16:creationId xmlns:a16="http://schemas.microsoft.com/office/drawing/2014/main" id="{B8DB9457-38DA-2D83-C337-AA3FE719CB2D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040316" y="10714992"/>
              <a:ext cx="3542017" cy="593563"/>
            </a:xfrm>
            <a:prstGeom prst="rect">
              <a:avLst/>
            </a:prstGeom>
          </p:spPr>
        </p:pic>
        <p:sp>
          <p:nvSpPr>
            <p:cNvPr id="23" name="object 8">
              <a:extLst>
                <a:ext uri="{FF2B5EF4-FFF2-40B4-BE49-F238E27FC236}">
                  <a16:creationId xmlns:a16="http://schemas.microsoft.com/office/drawing/2014/main" id="{DA472AC8-C63B-B405-6903-2FC93CCA1BF5}"/>
                </a:ext>
              </a:extLst>
            </p:cNvPr>
            <p:cNvSpPr/>
            <p:nvPr/>
          </p:nvSpPr>
          <p:spPr>
            <a:xfrm>
              <a:off x="19510536" y="9820466"/>
              <a:ext cx="593725" cy="868044"/>
            </a:xfrm>
            <a:custGeom>
              <a:avLst/>
              <a:gdLst/>
              <a:ahLst/>
              <a:cxnLst/>
              <a:rect l="l" t="t" r="r" b="b"/>
              <a:pathLst>
                <a:path w="593725" h="868045">
                  <a:moveTo>
                    <a:pt x="593563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819095"/>
                  </a:lnTo>
                  <a:lnTo>
                    <a:pt x="3846" y="838149"/>
                  </a:lnTo>
                  <a:lnTo>
                    <a:pt x="14337" y="853709"/>
                  </a:lnTo>
                  <a:lnTo>
                    <a:pt x="29896" y="864200"/>
                  </a:lnTo>
                  <a:lnTo>
                    <a:pt x="48951" y="868046"/>
                  </a:lnTo>
                  <a:lnTo>
                    <a:pt x="593563" y="868046"/>
                  </a:lnTo>
                  <a:lnTo>
                    <a:pt x="593563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4" name="object 9">
              <a:extLst>
                <a:ext uri="{FF2B5EF4-FFF2-40B4-BE49-F238E27FC236}">
                  <a16:creationId xmlns:a16="http://schemas.microsoft.com/office/drawing/2014/main" id="{E396225A-FCD6-23F9-5D4A-408CBC5C7EA8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510526" y="6308121"/>
              <a:ext cx="593573" cy="3479192"/>
            </a:xfrm>
            <a:prstGeom prst="rect">
              <a:avLst/>
            </a:prstGeom>
          </p:spPr>
        </p:pic>
        <p:pic>
          <p:nvPicPr>
            <p:cNvPr id="25" name="object 10">
              <a:extLst>
                <a:ext uri="{FF2B5EF4-FFF2-40B4-BE49-F238E27FC236}">
                  <a16:creationId xmlns:a16="http://schemas.microsoft.com/office/drawing/2014/main" id="{25235960-5FA8-7589-0CF5-15478B5A0E20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040316" y="6308121"/>
              <a:ext cx="3542017" cy="3479192"/>
            </a:xfrm>
            <a:prstGeom prst="rect">
              <a:avLst/>
            </a:prstGeom>
          </p:spPr>
        </p:pic>
        <p:pic>
          <p:nvPicPr>
            <p:cNvPr id="26" name="object 11">
              <a:extLst>
                <a:ext uri="{FF2B5EF4-FFF2-40B4-BE49-F238E27FC236}">
                  <a16:creationId xmlns:a16="http://schemas.microsoft.com/office/drawing/2014/main" id="{614D1B0F-1A03-E975-CB46-082F2B84DAC9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616009" y="6308121"/>
              <a:ext cx="868046" cy="3479192"/>
            </a:xfrm>
            <a:prstGeom prst="rect">
              <a:avLst/>
            </a:prstGeom>
          </p:spPr>
        </p:pic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652" y="6360867"/>
            <a:ext cx="1193239" cy="497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20948" y="3835271"/>
            <a:ext cx="2163638" cy="2046328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24CDC1-2B34-1A69-E662-9145B79975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</a:t>
            </a:r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A62E9E2A-224F-B51A-7058-A5A3911015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3481" y="4991603"/>
            <a:ext cx="8392686" cy="758825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00000"/>
              </a:lnSpc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892DCE12-A2DE-974B-BAEB-DBA1834B6F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093211" cy="3826058"/>
          </a:xfrm>
          <a:prstGeom prst="roundRect">
            <a:avLst>
              <a:gd name="adj" fmla="val 858"/>
            </a:avLst>
          </a:prstGeom>
          <a:noFill/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E9AEE-AF0E-C258-30E3-D9D67060494D}"/>
              </a:ext>
            </a:extLst>
          </p:cNvPr>
          <p:cNvSpPr/>
          <p:nvPr userDrawn="1"/>
        </p:nvSpPr>
        <p:spPr>
          <a:xfrm>
            <a:off x="10342880" y="19304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038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-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134600" cy="82882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4940030" cy="5257800"/>
          </a:xfrm>
        </p:spPr>
        <p:txBody>
          <a:bodyPr lIns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7E269F-CC0F-6646-02FF-C0095FEE0E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4975" y="1104900"/>
            <a:ext cx="6677025" cy="5257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859453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4316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4316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525779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40997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165616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2744DD-7622-7A0D-D878-3A2F0DD565D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761673"/>
            <a:ext cx="12192000" cy="372009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53656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2744DD-7622-7A0D-D878-3A2F0DD565D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13EF6B4-BAFB-B9E1-ECB9-B9AE9CE9158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459421" y="1876097"/>
            <a:ext cx="7273160" cy="3105806"/>
          </a:xfrm>
          <a:prstGeom prst="roundRect">
            <a:avLst>
              <a:gd name="adj" fmla="val 2387"/>
            </a:avLst>
          </a:prstGeom>
          <a:solidFill>
            <a:schemeClr val="bg1">
              <a:alpha val="69858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4000" smtClean="0"/>
            </a:lvl1pPr>
            <a:lvl2pPr>
              <a:defRPr lang="en-GB" smtClean="0"/>
            </a:lvl2pPr>
            <a:lvl3pPr>
              <a:defRPr lang="en-GB" smtClean="0"/>
            </a:lvl3pPr>
            <a:lvl4pPr>
              <a:defRPr lang="en-GB" smtClean="0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6319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6695C-6132-708A-04A3-3190E934867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0BFB27-3717-56BA-AE00-570ACD5C35EA}"/>
              </a:ext>
            </a:extLst>
          </p:cNvPr>
          <p:cNvSpPr txBox="1"/>
          <p:nvPr userDrawn="1"/>
        </p:nvSpPr>
        <p:spPr>
          <a:xfrm>
            <a:off x="384693" y="6293107"/>
            <a:ext cx="2403863" cy="203133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object 5">
            <a:extLst>
              <a:ext uri="{FF2B5EF4-FFF2-40B4-BE49-F238E27FC236}">
                <a16:creationId xmlns:a16="http://schemas.microsoft.com/office/drawing/2014/main" id="{F2B48B15-DD1D-5403-7F77-653057D3B071}"/>
              </a:ext>
            </a:extLst>
          </p:cNvPr>
          <p:cNvPicPr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183" y="323566"/>
            <a:ext cx="3998163" cy="4442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276F50-1FB8-2C7D-ED3B-A0BD107ECE2A}"/>
              </a:ext>
            </a:extLst>
          </p:cNvPr>
          <p:cNvSpPr/>
          <p:nvPr userDrawn="1"/>
        </p:nvSpPr>
        <p:spPr>
          <a:xfrm>
            <a:off x="108857" y="6362700"/>
            <a:ext cx="1687286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01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2284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2284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517515"/>
            <a:ext cx="11430000" cy="48451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A1E37C84-0909-5AAD-CD22-546DDC406F4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4" y="1104900"/>
            <a:ext cx="11410545" cy="350283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9650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741250"/>
            <a:ext cx="3654358" cy="462144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545FD344-975C-7B55-28E7-5C6E1211E6D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59094" y="1741250"/>
            <a:ext cx="3654358" cy="462144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5A16262F-6FB0-71E7-504C-7B4DAFC0A14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137187" y="1741250"/>
            <a:ext cx="3654358" cy="462144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632DCF72-D5C8-DC49-A585-B77D0B97DA6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5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619EA232-B7EF-76A2-97D3-DDCF2F764627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262336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EEF6A71-F2C2-63E4-BC81-B2E4715213B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114489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14615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0598CD0-D9CA-6A09-13D5-D470D2D84FE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82902" y="1463768"/>
            <a:ext cx="5128098" cy="489893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5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463768"/>
            <a:ext cx="6214352" cy="489893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C4D5B388-093C-B0E2-1426-572D7BF105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2901" y="1075215"/>
            <a:ext cx="5128099" cy="350283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936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Conte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566152"/>
            <a:ext cx="5611237" cy="45330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B92839D2-E892-810F-0250-67CBFC3C1E5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7596" y="1566152"/>
            <a:ext cx="5611237" cy="45330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  <a:lvl2pPr marL="465138" indent="-233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ystem Font Regular"/>
              <a:buChar char="–"/>
              <a:tabLst/>
              <a:defRPr sz="1200"/>
            </a:lvl2pPr>
            <a:lvl3pPr marL="687388" indent="-222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03C41B-7953-ECCE-44CB-BF1F0F8B0B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0999" y="1123855"/>
            <a:ext cx="5611237" cy="350283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0C2582B1-1E99-5890-0CD5-62DFFE6F7D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9767" y="1123855"/>
            <a:ext cx="5611234" cy="350283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696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6A3D5-A6C5-14FC-5030-ED621B00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70080-0301-4D8D-9A13-7BF4CD732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322625"/>
            <a:ext cx="5637784" cy="467343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00364-B625-9CF8-A31B-D08471621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218" y="1322625"/>
            <a:ext cx="5637784" cy="467343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08614-DF8E-31F7-BC79-CF26907D4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623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523A54-CD59-5B9F-F0A5-2D299C4AB7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15793"/>
            <a:ext cx="7615136" cy="52578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object 13">
            <a:extLst>
              <a:ext uri="{FF2B5EF4-FFF2-40B4-BE49-F238E27FC236}">
                <a16:creationId xmlns:a16="http://schemas.microsoft.com/office/drawing/2014/main" id="{8F011A34-84A9-BFBF-926B-AC9352C0B22F}"/>
              </a:ext>
            </a:extLst>
          </p:cNvPr>
          <p:cNvPicPr/>
          <p:nvPr userDrawn="1"/>
        </p:nvPicPr>
        <p:blipFill rotWithShape="1">
          <a:blip r:embed="rId3" cstate="hq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17"/>
          <a:stretch/>
        </p:blipFill>
        <p:spPr>
          <a:xfrm>
            <a:off x="10800905" y="6513154"/>
            <a:ext cx="1010095" cy="1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956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F9EBA6-F808-C3B8-DF34-F6ADB03384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01" t="1403" r="911" b="1403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69879"/>
            <a:ext cx="7615136" cy="52578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object 13">
            <a:extLst>
              <a:ext uri="{FF2B5EF4-FFF2-40B4-BE49-F238E27FC236}">
                <a16:creationId xmlns:a16="http://schemas.microsoft.com/office/drawing/2014/main" id="{C6CE6665-2F28-10BA-012D-FB293DE8DCA2}"/>
              </a:ext>
            </a:extLst>
          </p:cNvPr>
          <p:cNvPicPr/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17"/>
          <a:stretch/>
        </p:blipFill>
        <p:spPr>
          <a:xfrm>
            <a:off x="10800905" y="6513154"/>
            <a:ext cx="1010095" cy="1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451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523A54-CD59-5B9F-F0A5-2D299C4AB7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" y="0"/>
            <a:ext cx="12192001" cy="68580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34E8E2C-E7DF-06FF-EEB0-118CD0AC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BB50D8-99FE-FAC3-A32D-2F4B26D95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object 13">
            <a:extLst>
              <a:ext uri="{FF2B5EF4-FFF2-40B4-BE49-F238E27FC236}">
                <a16:creationId xmlns:a16="http://schemas.microsoft.com/office/drawing/2014/main" id="{B83DC3DB-2C4B-FDC0-4070-22447986729C}"/>
              </a:ext>
            </a:extLst>
          </p:cNvPr>
          <p:cNvPicPr/>
          <p:nvPr userDrawn="1"/>
        </p:nvPicPr>
        <p:blipFill rotWithShape="1">
          <a:blip r:embed="rId3" cstate="hq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17"/>
          <a:stretch/>
        </p:blipFill>
        <p:spPr>
          <a:xfrm>
            <a:off x="10800905" y="6513154"/>
            <a:ext cx="1010095" cy="1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757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4C788F-8730-0FB0-DF0A-3899AC8166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01" t="1403" r="911" b="1403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E3A13-125A-2ED5-F493-80507640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8905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611EF04-AF35-9EAA-13D4-B71D9B7C1D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38905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object 13">
            <a:extLst>
              <a:ext uri="{FF2B5EF4-FFF2-40B4-BE49-F238E27FC236}">
                <a16:creationId xmlns:a16="http://schemas.microsoft.com/office/drawing/2014/main" id="{97908CD6-CE52-9C3F-9640-77EF94FECA99}"/>
              </a:ext>
            </a:extLst>
          </p:cNvPr>
          <p:cNvPicPr/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17"/>
          <a:stretch/>
        </p:blipFill>
        <p:spPr>
          <a:xfrm>
            <a:off x="10800905" y="6513154"/>
            <a:ext cx="1010095" cy="1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883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B7475-C31D-618A-0468-7410D8EB2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27566" y="1138405"/>
            <a:ext cx="6864434" cy="487362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466A6-B278-5681-E6AC-C5D6FFABD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04900"/>
            <a:ext cx="4732421" cy="490713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48E82-CF1F-7AD0-5C0F-902244A83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BBBC94-785A-BBA9-BD5E-9D56D04CF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2284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18A7632-8104-98F3-7496-5A559317F5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002284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881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4BE3D68-3A19-4278-0EBC-23ADE36E3679}"/>
              </a:ext>
            </a:extLst>
          </p:cNvPr>
          <p:cNvSpPr/>
          <p:nvPr userDrawn="1"/>
        </p:nvSpPr>
        <p:spPr>
          <a:xfrm>
            <a:off x="125517" y="6311436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DEC3E-DF31-B2AC-8FC1-6A6BAFBBC9D0}"/>
              </a:ext>
            </a:extLst>
          </p:cNvPr>
          <p:cNvSpPr/>
          <p:nvPr userDrawn="1"/>
        </p:nvSpPr>
        <p:spPr>
          <a:xfrm>
            <a:off x="10342880" y="19304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0DA26E-14F7-2218-FB80-2B814510ED63}"/>
              </a:ext>
            </a:extLst>
          </p:cNvPr>
          <p:cNvSpPr/>
          <p:nvPr userDrawn="1"/>
        </p:nvSpPr>
        <p:spPr>
          <a:xfrm>
            <a:off x="10342880" y="621792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8E95E2-B005-8F55-BF5C-0C96A475DE56}"/>
              </a:ext>
            </a:extLst>
          </p:cNvPr>
          <p:cNvSpPr/>
          <p:nvPr userDrawn="1"/>
        </p:nvSpPr>
        <p:spPr>
          <a:xfrm>
            <a:off x="185195" y="6550755"/>
            <a:ext cx="1979271" cy="307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96990" y="4930805"/>
            <a:ext cx="4714009" cy="1000542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object 2">
            <a:extLst>
              <a:ext uri="{FF2B5EF4-FFF2-40B4-BE49-F238E27FC236}">
                <a16:creationId xmlns:a16="http://schemas.microsoft.com/office/drawing/2014/main" id="{0D5F8119-BA8A-D0CC-A077-CC3C7E8CC58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0" y="323890"/>
            <a:ext cx="11868053" cy="6534226"/>
            <a:chOff x="0" y="533549"/>
            <a:chExt cx="19550419" cy="10763928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D305436-5584-2D06-C953-E6E13857AB3B}"/>
                </a:ext>
              </a:extLst>
            </p:cNvPr>
            <p:cNvSpPr/>
            <p:nvPr/>
          </p:nvSpPr>
          <p:spPr>
            <a:xfrm>
              <a:off x="624982" y="10581616"/>
              <a:ext cx="868044" cy="406400"/>
            </a:xfrm>
            <a:custGeom>
              <a:avLst/>
              <a:gdLst/>
              <a:ahLst/>
              <a:cxnLst/>
              <a:rect l="l" t="t" r="r" b="b"/>
              <a:pathLst>
                <a:path w="868044" h="406400">
                  <a:moveTo>
                    <a:pt x="819085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57371"/>
                  </a:lnTo>
                  <a:lnTo>
                    <a:pt x="3846" y="376425"/>
                  </a:lnTo>
                  <a:lnTo>
                    <a:pt x="14337" y="391985"/>
                  </a:lnTo>
                  <a:lnTo>
                    <a:pt x="29896" y="402475"/>
                  </a:lnTo>
                  <a:lnTo>
                    <a:pt x="48951" y="406322"/>
                  </a:lnTo>
                  <a:lnTo>
                    <a:pt x="819085" y="406322"/>
                  </a:lnTo>
                  <a:lnTo>
                    <a:pt x="838145" y="402475"/>
                  </a:lnTo>
                  <a:lnTo>
                    <a:pt x="853708" y="391985"/>
                  </a:lnTo>
                  <a:lnTo>
                    <a:pt x="864199" y="376425"/>
                  </a:lnTo>
                  <a:lnTo>
                    <a:pt x="868046" y="357371"/>
                  </a:lnTo>
                  <a:lnTo>
                    <a:pt x="868046" y="48951"/>
                  </a:lnTo>
                  <a:lnTo>
                    <a:pt x="864199" y="29896"/>
                  </a:lnTo>
                  <a:lnTo>
                    <a:pt x="853708" y="14337"/>
                  </a:lnTo>
                  <a:lnTo>
                    <a:pt x="838145" y="3846"/>
                  </a:lnTo>
                  <a:lnTo>
                    <a:pt x="819085" y="0"/>
                  </a:lnTo>
                  <a:close/>
                </a:path>
              </a:pathLst>
            </a:custGeom>
            <a:solidFill>
              <a:srgbClr val="8BC7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4206A95-D477-994B-D87F-027F7476BEDB}"/>
                </a:ext>
              </a:extLst>
            </p:cNvPr>
            <p:cNvSpPr/>
            <p:nvPr/>
          </p:nvSpPr>
          <p:spPr>
            <a:xfrm>
              <a:off x="624977" y="11019347"/>
              <a:ext cx="868044" cy="278130"/>
            </a:xfrm>
            <a:custGeom>
              <a:avLst/>
              <a:gdLst/>
              <a:ahLst/>
              <a:cxnLst/>
              <a:rect l="l" t="t" r="r" b="b"/>
              <a:pathLst>
                <a:path w="868044" h="278129">
                  <a:moveTo>
                    <a:pt x="819095" y="0"/>
                  </a:moveTo>
                  <a:lnTo>
                    <a:pt x="48951" y="0"/>
                  </a:lnTo>
                  <a:lnTo>
                    <a:pt x="29896" y="3848"/>
                  </a:lnTo>
                  <a:lnTo>
                    <a:pt x="14337" y="14342"/>
                  </a:lnTo>
                  <a:lnTo>
                    <a:pt x="3846" y="29905"/>
                  </a:lnTo>
                  <a:lnTo>
                    <a:pt x="0" y="48961"/>
                  </a:lnTo>
                  <a:lnTo>
                    <a:pt x="0" y="277844"/>
                  </a:lnTo>
                  <a:lnTo>
                    <a:pt x="868046" y="277844"/>
                  </a:lnTo>
                  <a:lnTo>
                    <a:pt x="868046" y="48961"/>
                  </a:lnTo>
                  <a:lnTo>
                    <a:pt x="864200" y="29905"/>
                  </a:lnTo>
                  <a:lnTo>
                    <a:pt x="853709" y="14342"/>
                  </a:lnTo>
                  <a:lnTo>
                    <a:pt x="838149" y="3848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object 5">
              <a:extLst>
                <a:ext uri="{FF2B5EF4-FFF2-40B4-BE49-F238E27FC236}">
                  <a16:creationId xmlns:a16="http://schemas.microsoft.com/office/drawing/2014/main" id="{FEF3EE80-DDCA-DAB0-4872-FF02B89CECA3}"/>
                </a:ext>
              </a:extLst>
            </p:cNvPr>
            <p:cNvPicPr/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10581615"/>
              <a:ext cx="9847982" cy="406322"/>
            </a:xfrm>
            <a:prstGeom prst="rect">
              <a:avLst/>
            </a:prstGeom>
          </p:spPr>
        </p:pic>
        <p:pic>
          <p:nvPicPr>
            <p:cNvPr id="15" name="object 6">
              <a:extLst>
                <a:ext uri="{FF2B5EF4-FFF2-40B4-BE49-F238E27FC236}">
                  <a16:creationId xmlns:a16="http://schemas.microsoft.com/office/drawing/2014/main" id="{01F4C92A-5ECD-E11C-0EC2-D7A14529E56B}"/>
                </a:ext>
              </a:extLst>
            </p:cNvPr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11019350"/>
              <a:ext cx="9847982" cy="277844"/>
            </a:xfrm>
            <a:prstGeom prst="rect">
              <a:avLst/>
            </a:prstGeom>
          </p:spPr>
        </p:pic>
        <p:sp>
          <p:nvSpPr>
            <p:cNvPr id="16" name="object 7">
              <a:extLst>
                <a:ext uri="{FF2B5EF4-FFF2-40B4-BE49-F238E27FC236}">
                  <a16:creationId xmlns:a16="http://schemas.microsoft.com/office/drawing/2014/main" id="{A95570E1-9C89-50D8-B3D6-384001A36E6D}"/>
                </a:ext>
              </a:extLst>
            </p:cNvPr>
            <p:cNvSpPr/>
            <p:nvPr/>
          </p:nvSpPr>
          <p:spPr>
            <a:xfrm>
              <a:off x="0" y="10581616"/>
              <a:ext cx="593725" cy="406400"/>
            </a:xfrm>
            <a:custGeom>
              <a:avLst/>
              <a:gdLst/>
              <a:ahLst/>
              <a:cxnLst/>
              <a:rect l="l" t="t" r="r" b="b"/>
              <a:pathLst>
                <a:path w="593725" h="406400">
                  <a:moveTo>
                    <a:pt x="544611" y="0"/>
                  </a:moveTo>
                  <a:lnTo>
                    <a:pt x="0" y="0"/>
                  </a:lnTo>
                  <a:lnTo>
                    <a:pt x="0" y="406322"/>
                  </a:lnTo>
                  <a:lnTo>
                    <a:pt x="544611" y="406322"/>
                  </a:lnTo>
                  <a:lnTo>
                    <a:pt x="563666" y="402475"/>
                  </a:lnTo>
                  <a:lnTo>
                    <a:pt x="579225" y="391985"/>
                  </a:lnTo>
                  <a:lnTo>
                    <a:pt x="589716" y="376425"/>
                  </a:lnTo>
                  <a:lnTo>
                    <a:pt x="593563" y="357371"/>
                  </a:lnTo>
                  <a:lnTo>
                    <a:pt x="593563" y="48951"/>
                  </a:lnTo>
                  <a:lnTo>
                    <a:pt x="589716" y="29896"/>
                  </a:lnTo>
                  <a:lnTo>
                    <a:pt x="579225" y="14337"/>
                  </a:lnTo>
                  <a:lnTo>
                    <a:pt x="563666" y="3846"/>
                  </a:lnTo>
                  <a:lnTo>
                    <a:pt x="544611" y="0"/>
                  </a:lnTo>
                  <a:close/>
                </a:path>
              </a:pathLst>
            </a:custGeom>
            <a:solidFill>
              <a:srgbClr val="DCE6EF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object 8">
              <a:extLst>
                <a:ext uri="{FF2B5EF4-FFF2-40B4-BE49-F238E27FC236}">
                  <a16:creationId xmlns:a16="http://schemas.microsoft.com/office/drawing/2014/main" id="{7D556B5C-584B-032A-F0A3-7D59EDEC1B22}"/>
                </a:ext>
              </a:extLst>
            </p:cNvPr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8028227"/>
              <a:ext cx="593563" cy="2521975"/>
            </a:xfrm>
            <a:prstGeom prst="rect">
              <a:avLst/>
            </a:prstGeom>
          </p:spPr>
        </p:pic>
        <p:pic>
          <p:nvPicPr>
            <p:cNvPr id="19" name="object 9">
              <a:extLst>
                <a:ext uri="{FF2B5EF4-FFF2-40B4-BE49-F238E27FC236}">
                  <a16:creationId xmlns:a16="http://schemas.microsoft.com/office/drawing/2014/main" id="{9F1B241B-6F35-634D-3D30-AC89A12FC52C}"/>
                </a:ext>
              </a:extLst>
            </p:cNvPr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24445" y="8028227"/>
              <a:ext cx="9847982" cy="2521975"/>
            </a:xfrm>
            <a:prstGeom prst="rect">
              <a:avLst/>
            </a:prstGeom>
          </p:spPr>
        </p:pic>
        <p:pic>
          <p:nvPicPr>
            <p:cNvPr id="20" name="object 10">
              <a:extLst>
                <a:ext uri="{FF2B5EF4-FFF2-40B4-BE49-F238E27FC236}">
                  <a16:creationId xmlns:a16="http://schemas.microsoft.com/office/drawing/2014/main" id="{00AB482C-A3B5-4259-5A8C-7CDA775BCE4C}"/>
                </a:ext>
              </a:extLst>
            </p:cNvPr>
            <p:cNvPicPr/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4975" y="8028227"/>
              <a:ext cx="868057" cy="2521975"/>
            </a:xfrm>
            <a:prstGeom prst="rect">
              <a:avLst/>
            </a:prstGeom>
          </p:spPr>
        </p:pic>
        <p:sp>
          <p:nvSpPr>
            <p:cNvPr id="22" name="object 12">
              <a:extLst>
                <a:ext uri="{FF2B5EF4-FFF2-40B4-BE49-F238E27FC236}">
                  <a16:creationId xmlns:a16="http://schemas.microsoft.com/office/drawing/2014/main" id="{780E58E0-691D-41DA-31B6-F7F29362C03D}"/>
                </a:ext>
              </a:extLst>
            </p:cNvPr>
            <p:cNvSpPr/>
            <p:nvPr/>
          </p:nvSpPr>
          <p:spPr>
            <a:xfrm>
              <a:off x="17252354" y="10462862"/>
              <a:ext cx="2298065" cy="328295"/>
            </a:xfrm>
            <a:custGeom>
              <a:avLst/>
              <a:gdLst/>
              <a:ahLst/>
              <a:cxnLst/>
              <a:rect l="l" t="t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rgbClr val="006BB6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3" name="object 13">
              <a:extLst>
                <a:ext uri="{FF2B5EF4-FFF2-40B4-BE49-F238E27FC236}">
                  <a16:creationId xmlns:a16="http://schemas.microsoft.com/office/drawing/2014/main" id="{B648EF40-09E2-D92F-236D-7F99DE61AA72}"/>
                </a:ext>
              </a:extLst>
            </p:cNvPr>
            <p:cNvPicPr/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0036" y="533549"/>
              <a:ext cx="6592804" cy="732512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/>
        </p:nvSpPr>
        <p:spPr>
          <a:xfrm>
            <a:off x="6963293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0A36BA-D025-C0CF-C7F8-ACFBF209A6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088" y="0"/>
            <a:ext cx="5268912" cy="4854575"/>
          </a:xfrm>
          <a:prstGeom prst="roundRect">
            <a:avLst>
              <a:gd name="adj" fmla="val 495"/>
            </a:avLst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2836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5874322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3300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003300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4BD9E2-97FD-DE9E-CE42-7DE9B1785C1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104900"/>
            <a:ext cx="11430000" cy="51784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9482119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2284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002284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846DD6-BC33-075B-77C5-91ACB61A4A9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1000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368E78D-4ED2-9DD8-3C9E-1134EB07CD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81001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944EB10A-9136-503C-9F0A-A12BB33347E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43302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F2A00E6-C3A7-8A38-3E7D-5E9EF437883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43303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95005102-0A18-07B5-C4E3-793B56927CC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905607" y="1309688"/>
            <a:ext cx="1161660" cy="1160462"/>
          </a:xfrm>
          <a:prstGeom prst="roundRect">
            <a:avLst>
              <a:gd name="adj" fmla="val 2633"/>
            </a:avLst>
          </a:prstGeom>
          <a:noFill/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441FA1C3-392B-C075-0D0F-18DDBA9FA3E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5608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84D22B4-F480-8BEA-CC19-BE8BAFA9152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1001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3E8FDAB-42E7-C559-5D6E-CBF2C4B5D1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09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0A2B64C1-763B-A4FB-96B8-8D7FBA1097C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901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4401FC47-2833-6E7F-753C-F02F094EFD2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91401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2D97267E-42AE-E653-CA07-E9DFD2A0167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53703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17DC87D-A5DC-35A1-2361-C57C4AF0257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16008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5084179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66CFDD-8918-84F1-A702-5E4B96CB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043160" cy="47853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6A6E8-B742-4E35-4BDF-F99E14AC00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000" y="634948"/>
            <a:ext cx="10043160" cy="350283"/>
          </a:xfr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3572129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 sz="2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2472049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 sz="2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4BE78-E278-F5E1-377E-7947DD8E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26705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D91822-D26C-5A83-9D38-14CAA13CB9B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177432-2394-23B8-8DED-84F3E69D56E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2284" y="6183775"/>
            <a:ext cx="1347432" cy="1859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4BC22C-AF05-74ED-8E84-26FAB55851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54718" y="2918497"/>
            <a:ext cx="5482564" cy="59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41245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fographics – Numbers (3), Intro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9AA9CEE4-D253-C905-1E38-8A50A4E3F5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1B1B71-F777-4265-92BF-3E95CD79242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E93C41A6-86D2-055B-397B-147F2B200C0B}"/>
              </a:ext>
            </a:extLst>
          </p:cNvPr>
          <p:cNvSpPr>
            <a:spLocks noGrp="1"/>
          </p:cNvSpPr>
          <p:nvPr>
            <p:ph type="ftr" sz="quarter" idx="72"/>
          </p:nvPr>
        </p:nvSpPr>
        <p:spPr/>
        <p:txBody>
          <a:bodyPr/>
          <a:lstStyle/>
          <a:p>
            <a:r>
              <a:rPr lang="en-GB"/>
              <a:t>Copyright © 2023 HCL Technologies | Confidential</a:t>
            </a:r>
          </a:p>
        </p:txBody>
      </p:sp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FF6014E2-6150-E8E7-B6F7-09BB4D0B56FD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180000" y="180001"/>
            <a:ext cx="4146174" cy="6066811"/>
          </a:xfrm>
          <a:prstGeom prst="roundRect">
            <a:avLst>
              <a:gd name="adj" fmla="val 1332"/>
            </a:avLst>
          </a:prstGeom>
          <a:solidFill>
            <a:schemeClr val="bg1">
              <a:lumMod val="85000"/>
            </a:schemeClr>
          </a:solidFill>
        </p:spPr>
        <p:txBody>
          <a:bodyPr wrap="square" lIns="180000" tIns="180000" rIns="180000" bIns="180000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1400" b="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on the icon or drag image </a:t>
            </a:r>
            <a:br>
              <a:rPr lang="en-US"/>
            </a:br>
            <a:r>
              <a:rPr lang="en-US"/>
              <a:t>to insert an image </a:t>
            </a:r>
          </a:p>
          <a:p>
            <a:endParaRPr lang="en-US"/>
          </a:p>
        </p:txBody>
      </p:sp>
      <p:sp>
        <p:nvSpPr>
          <p:cNvPr id="10" name="Second level heading">
            <a:extLst>
              <a:ext uri="{FF2B5EF4-FFF2-40B4-BE49-F238E27FC236}">
                <a16:creationId xmlns:a16="http://schemas.microsoft.com/office/drawing/2014/main" id="{CDCBE750-EA62-73F1-6EF6-D766ABA661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36827" y="832117"/>
            <a:ext cx="4108647" cy="307777"/>
          </a:xfrm>
        </p:spPr>
        <p:txBody>
          <a:bodyPr wrap="square" anchor="t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Second level heading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A044A-ABDB-43D0-BFDB-58E4C18A53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0298" y="1456398"/>
            <a:ext cx="4130989" cy="110799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 </a:t>
            </a:r>
          </a:p>
        </p:txBody>
      </p:sp>
      <p:sp>
        <p:nvSpPr>
          <p:cNvPr id="27" name="Data 1">
            <a:extLst>
              <a:ext uri="{FF2B5EF4-FFF2-40B4-BE49-F238E27FC236}">
                <a16:creationId xmlns:a16="http://schemas.microsoft.com/office/drawing/2014/main" id="{9DB1678E-1289-0CB6-0275-03841B8E5A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20250" y="0"/>
            <a:ext cx="2571749" cy="2082705"/>
          </a:xfrm>
          <a:prstGeom prst="rect">
            <a:avLst/>
          </a:prstGeom>
          <a:solidFill>
            <a:schemeClr val="accent3"/>
          </a:solidFill>
        </p:spPr>
        <p:txBody>
          <a:bodyPr wrap="square" lIns="360000" tIns="180000" rIns="180000" bIns="180000" anchor="ctr">
            <a:noAutofit/>
          </a:bodyPr>
          <a:lstStyle>
            <a:lvl1pPr>
              <a:lnSpc>
                <a:spcPct val="75000"/>
              </a:lnSpc>
              <a:spcBef>
                <a:spcPts val="0"/>
              </a:spcBef>
              <a:spcAft>
                <a:spcPts val="1800"/>
              </a:spcAft>
              <a:defRPr sz="4400" b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Tx/>
              <a:buNone/>
              <a:defRPr sz="1400">
                <a:solidFill>
                  <a:schemeClr val="bg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0" indent="0">
              <a:buFont typeface="HCLTech Roobert Light" panose="020B0604020202020204" pitchFamily="34" charset="0"/>
              <a:buNone/>
              <a:defRPr sz="1400"/>
            </a:lvl4pPr>
          </a:lstStyle>
          <a:p>
            <a:pPr lvl="0"/>
            <a:r>
              <a:rPr lang="en-US"/>
              <a:t>00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Data 2">
            <a:extLst>
              <a:ext uri="{FF2B5EF4-FFF2-40B4-BE49-F238E27FC236}">
                <a16:creationId xmlns:a16="http://schemas.microsoft.com/office/drawing/2014/main" id="{C048E164-3E52-26BE-A99D-DE17CF067F0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20250" y="2083006"/>
            <a:ext cx="2571749" cy="2080800"/>
          </a:xfrm>
          <a:prstGeom prst="rect">
            <a:avLst/>
          </a:prstGeom>
          <a:solidFill>
            <a:schemeClr val="accent4"/>
          </a:solidFill>
        </p:spPr>
        <p:txBody>
          <a:bodyPr wrap="square" lIns="360000" tIns="180000" rIns="180000" bIns="180000" anchor="ctr">
            <a:noAutofit/>
          </a:bodyPr>
          <a:lstStyle>
            <a:lvl1pPr>
              <a:lnSpc>
                <a:spcPct val="75000"/>
              </a:lnSpc>
              <a:spcBef>
                <a:spcPts val="0"/>
              </a:spcBef>
              <a:spcAft>
                <a:spcPts val="1800"/>
              </a:spcAft>
              <a:defRPr sz="4400" b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Tx/>
              <a:buNone/>
              <a:defRPr sz="1400">
                <a:solidFill>
                  <a:schemeClr val="bg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0" indent="0">
              <a:buFont typeface="HCLTech Roobert Light" panose="020B0604020202020204" pitchFamily="34" charset="0"/>
              <a:buNone/>
              <a:defRPr sz="1400"/>
            </a:lvl4pPr>
          </a:lstStyle>
          <a:p>
            <a:pPr lvl="0"/>
            <a:r>
              <a:rPr lang="en-US"/>
              <a:t>00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Data 3">
            <a:extLst>
              <a:ext uri="{FF2B5EF4-FFF2-40B4-BE49-F238E27FC236}">
                <a16:creationId xmlns:a16="http://schemas.microsoft.com/office/drawing/2014/main" id="{6667B1DB-7DD2-1329-B4C1-3CFA012EF1E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620250" y="4163806"/>
            <a:ext cx="2571750" cy="2083006"/>
          </a:xfrm>
          <a:custGeom>
            <a:avLst/>
            <a:gdLst>
              <a:gd name="connsiteX0" fmla="*/ 0 w 2571750"/>
              <a:gd name="connsiteY0" fmla="*/ 0 h 2083006"/>
              <a:gd name="connsiteX1" fmla="*/ 2571750 w 2571750"/>
              <a:gd name="connsiteY1" fmla="*/ 0 h 2083006"/>
              <a:gd name="connsiteX2" fmla="*/ 2571750 w 2571750"/>
              <a:gd name="connsiteY2" fmla="*/ 2083006 h 2083006"/>
              <a:gd name="connsiteX3" fmla="*/ 56600 w 2571750"/>
              <a:gd name="connsiteY3" fmla="*/ 2083006 h 2083006"/>
              <a:gd name="connsiteX4" fmla="*/ 0 w 2571750"/>
              <a:gd name="connsiteY4" fmla="*/ 2026406 h 2083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1750" h="2083006">
                <a:moveTo>
                  <a:pt x="0" y="0"/>
                </a:moveTo>
                <a:lnTo>
                  <a:pt x="2571750" y="0"/>
                </a:lnTo>
                <a:lnTo>
                  <a:pt x="2571750" y="2083006"/>
                </a:lnTo>
                <a:lnTo>
                  <a:pt x="56600" y="2083006"/>
                </a:lnTo>
                <a:cubicBezTo>
                  <a:pt x="25341" y="2083006"/>
                  <a:pt x="0" y="2057665"/>
                  <a:pt x="0" y="2026406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lIns="360000" tIns="234000" rIns="180000" bIns="180000" anchor="ctr">
            <a:noAutofit/>
          </a:bodyPr>
          <a:lstStyle>
            <a:lvl1pPr>
              <a:lnSpc>
                <a:spcPct val="75000"/>
              </a:lnSpc>
              <a:spcBef>
                <a:spcPts val="0"/>
              </a:spcBef>
              <a:spcAft>
                <a:spcPts val="1800"/>
              </a:spcAft>
              <a:defRPr sz="4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3pPr>
            <a:lvl4pPr marL="0" indent="0">
              <a:buFont typeface="HCLTech Roobert Light" panose="020B0604020202020204" pitchFamily="34" charset="0"/>
              <a:buNone/>
              <a:defRPr sz="1400"/>
            </a:lvl4pPr>
          </a:lstStyle>
          <a:p>
            <a:pPr lvl="0"/>
            <a:r>
              <a:rPr lang="en-US"/>
              <a:t>00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">
            <a:extLst>
              <a:ext uri="{FF2B5EF4-FFF2-40B4-BE49-F238E27FC236}">
                <a16:creationId xmlns:a16="http://schemas.microsoft.com/office/drawing/2014/main" id="{8B711241-0ABE-834D-3ED5-92724F72435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36828" y="3651516"/>
            <a:ext cx="4130990" cy="2307959"/>
          </a:xfrm>
        </p:spPr>
        <p:txBody>
          <a:bodyPr anchor="t"/>
          <a:lstStyle>
            <a:lvl1pPr>
              <a:defRPr sz="2000">
                <a:solidFill>
                  <a:schemeClr val="tx1"/>
                </a:solidFill>
                <a:latin typeface="+mj-lt"/>
              </a:defRPr>
            </a:lvl1pPr>
            <a:lvl2pPr marL="0" indent="0">
              <a:buNone/>
              <a:defRPr>
                <a:solidFill>
                  <a:schemeClr val="tx1"/>
                </a:solidFill>
              </a:defRPr>
            </a:lvl2pPr>
            <a:lvl3pPr marL="180000" indent="-180000">
              <a:spcAft>
                <a:spcPts val="900"/>
              </a:spcAft>
              <a:buFont typeface="HCLTech Roobert Light" pitchFamily="50" charset="0"/>
              <a:buChar char="•"/>
              <a:defRPr>
                <a:solidFill>
                  <a:schemeClr val="tx1"/>
                </a:solidFill>
              </a:defRPr>
            </a:lvl3pPr>
            <a:lvl4pPr marL="360000" indent="-180000">
              <a:spcAft>
                <a:spcPts val="900"/>
              </a:spcAft>
              <a:buClr>
                <a:schemeClr val="accent3"/>
              </a:buClr>
              <a:buFont typeface="HCLTech Roobert Light" pitchFamily="50" charset="0"/>
              <a:buChar char="–"/>
              <a:defRPr>
                <a:solidFill>
                  <a:schemeClr val="tx1"/>
                </a:solidFill>
              </a:defRPr>
            </a:lvl4pPr>
            <a:lvl5pPr marL="540000">
              <a:spcAft>
                <a:spcPts val="9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Subhead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58291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9E12C-59EF-9B22-CED4-9C8B02A20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B2CE6-45A7-1BAB-90B4-50B689F0E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E22DB-F4BF-E4D4-E374-FF383938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424E-03EC-F84E-BB9F-111DEB794ADD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B6391-410A-DC05-603B-ED53285C3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3055A-B4A6-69BB-2B22-B08750BD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3F40F-4CBC-8244-BE7E-035474BE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9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4C4F45E-BB7B-D5C9-30C2-BBA041471813}"/>
              </a:ext>
            </a:extLst>
          </p:cNvPr>
          <p:cNvSpPr/>
          <p:nvPr userDrawn="1"/>
        </p:nvSpPr>
        <p:spPr>
          <a:xfrm>
            <a:off x="278296" y="6332912"/>
            <a:ext cx="566530" cy="49945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5792" y="2"/>
            <a:ext cx="5276208" cy="5991954"/>
          </a:xfrm>
          <a:prstGeom prst="roundRect">
            <a:avLst>
              <a:gd name="adj" fmla="val 780"/>
            </a:avLst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3" name="object 13">
            <a:extLst>
              <a:ext uri="{FF2B5EF4-FFF2-40B4-BE49-F238E27FC236}">
                <a16:creationId xmlns:a16="http://schemas.microsoft.com/office/drawing/2014/main" id="{B648EF40-09E2-D92F-236D-7F99DE61AA72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533" y="323890"/>
            <a:ext cx="4002152" cy="4446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195" y="6550755"/>
            <a:ext cx="1979271" cy="307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/>
        </p:nvSpPr>
        <p:spPr>
          <a:xfrm>
            <a:off x="381000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34E2C2-9A7A-913D-FC14-378448E98CBA}"/>
              </a:ext>
            </a:extLst>
          </p:cNvPr>
          <p:cNvSpPr/>
          <p:nvPr userDrawn="1"/>
        </p:nvSpPr>
        <p:spPr>
          <a:xfrm>
            <a:off x="10342880" y="6217920"/>
            <a:ext cx="174752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99A83D08-F24F-92B7-92C4-BF92F7FAA74A}"/>
              </a:ext>
            </a:extLst>
          </p:cNvPr>
          <p:cNvSpPr/>
          <p:nvPr userDrawn="1"/>
        </p:nvSpPr>
        <p:spPr>
          <a:xfrm>
            <a:off x="10473016" y="6351464"/>
            <a:ext cx="1395037" cy="199291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43" y="10820"/>
                </a:moveTo>
                <a:lnTo>
                  <a:pt x="628980" y="10820"/>
                </a:lnTo>
                <a:lnTo>
                  <a:pt x="583298" y="114350"/>
                </a:lnTo>
                <a:lnTo>
                  <a:pt x="339204" y="114350"/>
                </a:lnTo>
                <a:lnTo>
                  <a:pt x="385330" y="10820"/>
                </a:lnTo>
                <a:lnTo>
                  <a:pt x="138633" y="10756"/>
                </a:lnTo>
                <a:lnTo>
                  <a:pt x="0" y="317677"/>
                </a:lnTo>
                <a:lnTo>
                  <a:pt x="249326" y="317677"/>
                </a:lnTo>
                <a:lnTo>
                  <a:pt x="302806" y="195211"/>
                </a:lnTo>
                <a:lnTo>
                  <a:pt x="547230" y="195211"/>
                </a:lnTo>
                <a:lnTo>
                  <a:pt x="492379" y="317576"/>
                </a:lnTo>
                <a:lnTo>
                  <a:pt x="744550" y="317576"/>
                </a:lnTo>
                <a:lnTo>
                  <a:pt x="883043" y="10820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58" y="50406"/>
                </a:lnTo>
                <a:lnTo>
                  <a:pt x="1586623" y="28270"/>
                </a:lnTo>
                <a:lnTo>
                  <a:pt x="1521726" y="13703"/>
                </a:lnTo>
                <a:lnTo>
                  <a:pt x="1468272" y="6934"/>
                </a:lnTo>
                <a:lnTo>
                  <a:pt x="1414386" y="2311"/>
                </a:lnTo>
                <a:lnTo>
                  <a:pt x="1360385" y="0"/>
                </a:lnTo>
                <a:lnTo>
                  <a:pt x="1306626" y="114"/>
                </a:lnTo>
                <a:lnTo>
                  <a:pt x="1253464" y="2781"/>
                </a:lnTo>
                <a:lnTo>
                  <a:pt x="1201229" y="8153"/>
                </a:lnTo>
                <a:lnTo>
                  <a:pt x="1150277" y="16344"/>
                </a:lnTo>
                <a:lnTo>
                  <a:pt x="1100950" y="27508"/>
                </a:lnTo>
                <a:lnTo>
                  <a:pt x="1053604" y="41770"/>
                </a:lnTo>
                <a:lnTo>
                  <a:pt x="1008570" y="59258"/>
                </a:lnTo>
                <a:lnTo>
                  <a:pt x="966203" y="80111"/>
                </a:lnTo>
                <a:lnTo>
                  <a:pt x="922299" y="110045"/>
                </a:lnTo>
                <a:lnTo>
                  <a:pt x="892060" y="142557"/>
                </a:lnTo>
                <a:lnTo>
                  <a:pt x="873874" y="209537"/>
                </a:lnTo>
                <a:lnTo>
                  <a:pt x="886536" y="241058"/>
                </a:lnTo>
                <a:lnTo>
                  <a:pt x="914107" y="269341"/>
                </a:lnTo>
                <a:lnTo>
                  <a:pt x="956894" y="292912"/>
                </a:lnTo>
                <a:lnTo>
                  <a:pt x="993724" y="305079"/>
                </a:lnTo>
                <a:lnTo>
                  <a:pt x="1037259" y="314604"/>
                </a:lnTo>
                <a:lnTo>
                  <a:pt x="1086116" y="321551"/>
                </a:lnTo>
                <a:lnTo>
                  <a:pt x="1138897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31" y="324675"/>
                </a:lnTo>
                <a:lnTo>
                  <a:pt x="1361554" y="319570"/>
                </a:lnTo>
                <a:lnTo>
                  <a:pt x="1413179" y="312242"/>
                </a:lnTo>
                <a:lnTo>
                  <a:pt x="1468247" y="300545"/>
                </a:lnTo>
                <a:lnTo>
                  <a:pt x="1517408" y="285165"/>
                </a:lnTo>
                <a:lnTo>
                  <a:pt x="1560195" y="266077"/>
                </a:lnTo>
                <a:lnTo>
                  <a:pt x="1596136" y="243268"/>
                </a:lnTo>
                <a:lnTo>
                  <a:pt x="1624787" y="216725"/>
                </a:lnTo>
                <a:lnTo>
                  <a:pt x="1383766" y="216725"/>
                </a:lnTo>
                <a:lnTo>
                  <a:pt x="1358595" y="232448"/>
                </a:lnTo>
                <a:lnTo>
                  <a:pt x="1330121" y="243725"/>
                </a:lnTo>
                <a:lnTo>
                  <a:pt x="1298575" y="250596"/>
                </a:lnTo>
                <a:lnTo>
                  <a:pt x="1264208" y="253060"/>
                </a:lnTo>
                <a:lnTo>
                  <a:pt x="1196517" y="248881"/>
                </a:lnTo>
                <a:lnTo>
                  <a:pt x="1153375" y="236359"/>
                </a:lnTo>
                <a:lnTo>
                  <a:pt x="1131112" y="217220"/>
                </a:lnTo>
                <a:lnTo>
                  <a:pt x="1126121" y="193192"/>
                </a:lnTo>
                <a:lnTo>
                  <a:pt x="1134732" y="165963"/>
                </a:lnTo>
                <a:lnTo>
                  <a:pt x="1161491" y="129044"/>
                </a:lnTo>
                <a:lnTo>
                  <a:pt x="1199845" y="101866"/>
                </a:lnTo>
                <a:lnTo>
                  <a:pt x="1249768" y="84658"/>
                </a:lnTo>
                <a:lnTo>
                  <a:pt x="1311313" y="77622"/>
                </a:lnTo>
                <a:lnTo>
                  <a:pt x="1357909" y="79375"/>
                </a:lnTo>
                <a:lnTo>
                  <a:pt x="1392974" y="86791"/>
                </a:lnTo>
                <a:lnTo>
                  <a:pt x="1418386" y="98996"/>
                </a:lnTo>
                <a:lnTo>
                  <a:pt x="1436014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85" y="244348"/>
                </a:moveTo>
                <a:lnTo>
                  <a:pt x="1943506" y="244348"/>
                </a:lnTo>
                <a:lnTo>
                  <a:pt x="2048548" y="10769"/>
                </a:lnTo>
                <a:lnTo>
                  <a:pt x="1792973" y="10769"/>
                </a:lnTo>
                <a:lnTo>
                  <a:pt x="1655724" y="317436"/>
                </a:lnTo>
                <a:lnTo>
                  <a:pt x="2264841" y="317436"/>
                </a:lnTo>
                <a:lnTo>
                  <a:pt x="2297785" y="244348"/>
                </a:lnTo>
                <a:close/>
              </a:path>
            </a:pathLst>
          </a:custGeom>
          <a:solidFill>
            <a:srgbClr val="006BB6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735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83EE17-FAA0-BBEE-0427-9C98ACF9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086563-350E-E739-8DD7-CA758FF1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693" y="361761"/>
            <a:ext cx="4246585" cy="45855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195" y="6399451"/>
            <a:ext cx="1979271" cy="458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1FF1F-4A40-9A78-1B99-6F25B830E19B}"/>
              </a:ext>
            </a:extLst>
          </p:cNvPr>
          <p:cNvSpPr txBox="1"/>
          <p:nvPr userDrawn="1"/>
        </p:nvSpPr>
        <p:spPr>
          <a:xfrm>
            <a:off x="381000" y="6387703"/>
            <a:ext cx="2505938" cy="203133"/>
          </a:xfrm>
          <a:prstGeom prst="rect">
            <a:avLst/>
          </a:prstGeom>
          <a:noFill/>
        </p:spPr>
        <p:txBody>
          <a:bodyPr wrap="none" lIns="360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95F0EE71-D0BB-A959-4698-3FEBEFCB50B5}"/>
              </a:ext>
            </a:extLst>
          </p:cNvPr>
          <p:cNvSpPr/>
          <p:nvPr userDrawn="1"/>
        </p:nvSpPr>
        <p:spPr>
          <a:xfrm>
            <a:off x="10462569" y="6332912"/>
            <a:ext cx="1393646" cy="199092"/>
          </a:xfrm>
          <a:custGeom>
            <a:avLst/>
            <a:gdLst/>
            <a:ahLst/>
            <a:cxnLst/>
            <a:rect l="l" t="t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08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100000"/>
              </a:lnSpc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01A249A-4496-2C2C-BF7F-0810D5826C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385888"/>
            <a:ext cx="5308600" cy="47244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7E461935-4790-7350-6215-ED825464B90C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5828311" y="1329798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4C885B0-AFA8-481B-458D-B0C90977EF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5937" y="1329798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00E85C0-6249-AE21-2F6B-75772B9FC2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35937" y="2133666"/>
            <a:ext cx="5574167" cy="785743"/>
          </a:xfrm>
        </p:spPr>
        <p:txBody>
          <a:bodyPr vert="horz" lIns="0" tIns="45720" rIns="91440" bIns="45720" rtlCol="0" anchor="ctr">
            <a:normAutofit/>
          </a:bodyPr>
          <a:lstStyle>
            <a:lvl1pPr>
              <a:defRPr lang="en-GB" sz="1800" dirty="0"/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D87C0C7-0425-9F1E-FEDB-4CA5AD9CDC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35937" y="2937534"/>
            <a:ext cx="5574167" cy="785743"/>
          </a:xfrm>
        </p:spPr>
        <p:txBody>
          <a:bodyPr vert="horz" lIns="0" tIns="45720" rIns="91440" bIns="45720" rtlCol="0" anchor="ctr">
            <a:normAutofit/>
          </a:bodyPr>
          <a:lstStyle>
            <a:lvl1pPr>
              <a:defRPr lang="en-GB" sz="1800" dirty="0"/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77EB05F3-D9D1-F489-8913-B48C904C610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5937" y="3731353"/>
            <a:ext cx="5574167" cy="785743"/>
          </a:xfrm>
        </p:spPr>
        <p:txBody>
          <a:bodyPr vert="horz" lIns="0" tIns="45720" rIns="91440" bIns="45720" rtlCol="0" anchor="ctr">
            <a:normAutofit/>
          </a:bodyPr>
          <a:lstStyle>
            <a:lvl1pPr>
              <a:defRPr lang="en-GB" sz="1800" dirty="0"/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7596D6AC-D7D7-E23B-C79F-7FED4E81CB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35937" y="4535221"/>
            <a:ext cx="5574167" cy="785743"/>
          </a:xfrm>
        </p:spPr>
        <p:txBody>
          <a:bodyPr vert="horz" lIns="0" tIns="45720" rIns="91440" bIns="45720" rtlCol="0" anchor="ctr">
            <a:normAutofit/>
          </a:bodyPr>
          <a:lstStyle>
            <a:lvl1pPr>
              <a:defRPr lang="en-GB" sz="1800" dirty="0"/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7BDD0D29-61E6-C4BB-9BE1-DDECD87181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935937" y="5339089"/>
            <a:ext cx="5574167" cy="785743"/>
          </a:xfrm>
        </p:spPr>
        <p:txBody>
          <a:bodyPr vert="horz" lIns="0" tIns="45720" rIns="91440" bIns="45720" rtlCol="0" anchor="ctr">
            <a:normAutofit/>
          </a:bodyPr>
          <a:lstStyle>
            <a:lvl1pPr>
              <a:defRPr lang="en-GB" sz="1800" dirty="0"/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572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100000"/>
              </a:lnSpc>
              <a:defRPr sz="2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C097AFB3-976B-0C23-8228-5B5E5C87A8B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2578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74870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B14DDE-2A54-B7CA-6CD0-DB53EF619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1" t="1126" b="1680"/>
          <a:stretch/>
        </p:blipFill>
        <p:spPr>
          <a:xfrm>
            <a:off x="-1" y="1"/>
            <a:ext cx="6114813" cy="6858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0ACAF00-62B7-FE91-FEDF-90B43B027012}"/>
              </a:ext>
            </a:extLst>
          </p:cNvPr>
          <p:cNvSpPr/>
          <p:nvPr userDrawn="1"/>
        </p:nvSpPr>
        <p:spPr>
          <a:xfrm>
            <a:off x="348285" y="6521611"/>
            <a:ext cx="266362" cy="392049"/>
          </a:xfrm>
          <a:prstGeom prst="roundRect">
            <a:avLst>
              <a:gd name="adj" fmla="val 12093"/>
            </a:avLst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8908" y="764948"/>
            <a:ext cx="4569691" cy="679904"/>
          </a:xfrm>
        </p:spPr>
        <p:txBody>
          <a:bodyPr>
            <a:noAutofit/>
          </a:bodyPr>
          <a:lstStyle>
            <a:lvl1pPr>
              <a:defRPr sz="6000" b="1"/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10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B14DDE-2A54-B7CA-6CD0-DB53EF6197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1" t="1126" b="1680"/>
          <a:stretch/>
        </p:blipFill>
        <p:spPr>
          <a:xfrm>
            <a:off x="-1" y="1"/>
            <a:ext cx="6114813" cy="6858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6B8C5A6-D0B0-C3EA-D7A2-9C7A0FAA4246}"/>
              </a:ext>
            </a:extLst>
          </p:cNvPr>
          <p:cNvSpPr/>
          <p:nvPr userDrawn="1"/>
        </p:nvSpPr>
        <p:spPr>
          <a:xfrm>
            <a:off x="348285" y="6521611"/>
            <a:ext cx="266362" cy="392049"/>
          </a:xfrm>
          <a:prstGeom prst="roundRect">
            <a:avLst>
              <a:gd name="adj" fmla="val 12093"/>
            </a:avLst>
          </a:prstGeom>
          <a:solidFill>
            <a:schemeClr val="bg1">
              <a:alpha val="52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5" name="Table 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6129207" y="1289606"/>
          <a:ext cx="5681793" cy="48034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793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81" marR="150781" marT="75390" marB="7539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8908" y="764948"/>
            <a:ext cx="4569691" cy="679904"/>
          </a:xfrm>
        </p:spPr>
        <p:txBody>
          <a:bodyPr>
            <a:noAutofit/>
          </a:bodyPr>
          <a:lstStyle>
            <a:lvl1pPr>
              <a:defRPr sz="6000" b="1"/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50"/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7C0104-3BCE-01AD-CDB2-E1F65FCE2D22}"/>
              </a:ext>
            </a:extLst>
          </p:cNvPr>
          <p:cNvSpPr txBox="1"/>
          <p:nvPr userDrawn="1"/>
        </p:nvSpPr>
        <p:spPr>
          <a:xfrm>
            <a:off x="5308599" y="1297127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50827C-70A0-1450-3C4C-358838CCC38C}"/>
              </a:ext>
            </a:extLst>
          </p:cNvPr>
          <p:cNvSpPr txBox="1"/>
          <p:nvPr userDrawn="1"/>
        </p:nvSpPr>
        <p:spPr>
          <a:xfrm>
            <a:off x="5308599" y="2100668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A98A0E-6C5A-4BDF-E2F8-8CFB36BC3B67}"/>
              </a:ext>
            </a:extLst>
          </p:cNvPr>
          <p:cNvSpPr txBox="1"/>
          <p:nvPr userDrawn="1"/>
        </p:nvSpPr>
        <p:spPr>
          <a:xfrm>
            <a:off x="5308599" y="2904209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438A0-9F76-2D22-5D04-0A54C69364B9}"/>
              </a:ext>
            </a:extLst>
          </p:cNvPr>
          <p:cNvSpPr txBox="1"/>
          <p:nvPr userDrawn="1"/>
        </p:nvSpPr>
        <p:spPr>
          <a:xfrm>
            <a:off x="5308599" y="3707750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4B469E-745A-EB33-31A2-104F4A4EF48E}"/>
              </a:ext>
            </a:extLst>
          </p:cNvPr>
          <p:cNvSpPr txBox="1"/>
          <p:nvPr userDrawn="1"/>
        </p:nvSpPr>
        <p:spPr>
          <a:xfrm>
            <a:off x="5308599" y="4511291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D91F4-912F-6BFF-7015-244BE0A8CEEC}"/>
              </a:ext>
            </a:extLst>
          </p:cNvPr>
          <p:cNvSpPr txBox="1"/>
          <p:nvPr userDrawn="1"/>
        </p:nvSpPr>
        <p:spPr>
          <a:xfrm>
            <a:off x="5308599" y="5314830"/>
            <a:ext cx="594626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 defTabSz="1507846" rtl="0"/>
            <a:r>
              <a:rPr lang="en-US" sz="4000" kern="1200" dirty="0">
                <a:solidFill>
                  <a:srgbClr val="FFFFFF"/>
                </a:solidFill>
                <a:latin typeface="+mn-lt"/>
                <a:ea typeface="+mn-ea"/>
                <a:cs typeface="HCLTech Roobert" pitchFamily="2" charset="77"/>
              </a:rPr>
              <a:t>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3" y="128960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3" y="209347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3" y="2897342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3" y="369116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3" y="449502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3" y="5298897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336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2A5E633-8CCB-A08C-8D00-47D15B94FE78}"/>
              </a:ext>
            </a:extLst>
          </p:cNvPr>
          <p:cNvSpPr/>
          <p:nvPr userDrawn="1"/>
        </p:nvSpPr>
        <p:spPr>
          <a:xfrm>
            <a:off x="348285" y="6521611"/>
            <a:ext cx="266362" cy="392049"/>
          </a:xfrm>
          <a:prstGeom prst="roundRect">
            <a:avLst>
              <a:gd name="adj" fmla="val 12093"/>
            </a:avLst>
          </a:prstGeom>
          <a:solidFill>
            <a:schemeClr val="accent5">
              <a:alpha val="52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400AC-CC54-2BFB-B8F2-12DC8F04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124440" cy="679904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7B4D8-1F0A-976F-6927-87FBA5778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04900"/>
            <a:ext cx="114300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0865" y="6469454"/>
            <a:ext cx="326497" cy="3017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/>
                </a:solidFill>
              </a:defRPr>
            </a:lvl1pPr>
          </a:lstStyle>
          <a:p>
            <a:fld id="{AE577F39-B882-FB4F-BD46-95C2A231B68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object 13">
            <a:extLst>
              <a:ext uri="{FF2B5EF4-FFF2-40B4-BE49-F238E27FC236}">
                <a16:creationId xmlns:a16="http://schemas.microsoft.com/office/drawing/2014/main" id="{8CE690C1-F65D-05C8-BA5E-9883EADBA134}"/>
              </a:ext>
            </a:extLst>
          </p:cNvPr>
          <p:cNvPicPr/>
          <p:nvPr userDrawn="1"/>
        </p:nvPicPr>
        <p:blipFill rotWithShape="1">
          <a:blip r:embed="rId4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17"/>
          <a:stretch/>
        </p:blipFill>
        <p:spPr>
          <a:xfrm>
            <a:off x="10800905" y="6513154"/>
            <a:ext cx="1010095" cy="1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4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4" r:id="rId2"/>
    <p:sldLayoutId id="2147483691" r:id="rId3"/>
    <p:sldLayoutId id="2147483692" r:id="rId4"/>
    <p:sldLayoutId id="2147483695" r:id="rId5"/>
    <p:sldLayoutId id="2147483681" r:id="rId6"/>
    <p:sldLayoutId id="2147483702" r:id="rId7"/>
    <p:sldLayoutId id="2147483715" r:id="rId8"/>
    <p:sldLayoutId id="2147483696" r:id="rId9"/>
    <p:sldLayoutId id="2147483697" r:id="rId10"/>
    <p:sldLayoutId id="2147483716" r:id="rId11"/>
    <p:sldLayoutId id="2147483698" r:id="rId12"/>
    <p:sldLayoutId id="2147483699" r:id="rId13"/>
    <p:sldLayoutId id="2147483700" r:id="rId14"/>
    <p:sldLayoutId id="2147483701" r:id="rId15"/>
    <p:sldLayoutId id="2147483682" r:id="rId16"/>
    <p:sldLayoutId id="2147483683" r:id="rId17"/>
    <p:sldLayoutId id="2147483713" r:id="rId18"/>
    <p:sldLayoutId id="2147483714" r:id="rId19"/>
    <p:sldLayoutId id="2147483708" r:id="rId20"/>
    <p:sldLayoutId id="2147483707" r:id="rId21"/>
    <p:sldLayoutId id="2147483705" r:id="rId22"/>
    <p:sldLayoutId id="2147483706" r:id="rId23"/>
    <p:sldLayoutId id="2147483684" r:id="rId24"/>
    <p:sldLayoutId id="2147483685" r:id="rId25"/>
    <p:sldLayoutId id="2147483704" r:id="rId26"/>
    <p:sldLayoutId id="2147483709" r:id="rId27"/>
    <p:sldLayoutId id="2147483710" r:id="rId28"/>
    <p:sldLayoutId id="2147483686" r:id="rId29"/>
    <p:sldLayoutId id="2147483687" r:id="rId30"/>
    <p:sldLayoutId id="2147483711" r:id="rId31"/>
    <p:sldLayoutId id="2147483712" r:id="rId32"/>
    <p:sldLayoutId id="2147483688" r:id="rId33"/>
    <p:sldLayoutId id="2147483658" r:id="rId34"/>
    <p:sldLayoutId id="2147483662" r:id="rId35"/>
    <p:sldLayoutId id="2147483689" r:id="rId36"/>
    <p:sldLayoutId id="2147483717" r:id="rId37"/>
    <p:sldLayoutId id="2147483718" r:id="rId3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240" userDrawn="1">
          <p15:clr>
            <a:srgbClr val="F26B43"/>
          </p15:clr>
        </p15:guide>
        <p15:guide id="7" pos="7440" userDrawn="1">
          <p15:clr>
            <a:srgbClr val="F26B43"/>
          </p15:clr>
        </p15:guide>
        <p15:guide id="8" orient="horz" pos="96" userDrawn="1">
          <p15:clr>
            <a:srgbClr val="F26B43"/>
          </p15:clr>
        </p15:guide>
        <p15:guide id="9" orient="horz" pos="4008" userDrawn="1">
          <p15:clr>
            <a:srgbClr val="F26B43"/>
          </p15:clr>
        </p15:guide>
        <p15:guide id="10" orient="horz" pos="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34.png"/><Relationship Id="rId5" Type="http://schemas.microsoft.com/office/2007/relationships/hdphoto" Target="../media/hdphoto1.wdp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219D49-882C-02B0-4459-4312AD2A56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GenAI</a:t>
            </a:r>
            <a:r>
              <a:rPr lang="en-US" dirty="0"/>
              <a:t> – Dynamic Dashboard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D02495-E52B-31E9-5FA2-601905CB8A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07 July 2024</a:t>
            </a:r>
          </a:p>
        </p:txBody>
      </p:sp>
    </p:spTree>
    <p:extLst>
      <p:ext uri="{BB962C8B-B14F-4D97-AF65-F5344CB8AC3E}">
        <p14:creationId xmlns:p14="http://schemas.microsoft.com/office/powerpoint/2010/main" val="120659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C07A2-EE0C-CE2C-77BA-13448E7AA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E657A9-61D0-84D0-B700-4A16F4ED6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E30FED-31C1-5C87-BCA9-B67893334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UI Screenshots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D7DADB-06FC-B935-D87A-BD076162F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62"/>
          <a:stretch/>
        </p:blipFill>
        <p:spPr>
          <a:xfrm>
            <a:off x="484113" y="1037601"/>
            <a:ext cx="9213477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90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DB391-8701-0FDD-3D15-67BBE07DB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14" y="991655"/>
            <a:ext cx="11278910" cy="5480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C720EB-2092-1BF5-9491-A09B9443C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0124440" cy="679904"/>
          </a:xfrm>
        </p:spPr>
        <p:txBody>
          <a:bodyPr/>
          <a:lstStyle/>
          <a:p>
            <a:r>
              <a:rPr lang="en-US" dirty="0"/>
              <a:t>Customer NaaS portal</a:t>
            </a:r>
          </a:p>
        </p:txBody>
      </p:sp>
    </p:spTree>
    <p:extLst>
      <p:ext uri="{BB962C8B-B14F-4D97-AF65-F5344CB8AC3E}">
        <p14:creationId xmlns:p14="http://schemas.microsoft.com/office/powerpoint/2010/main" val="887345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68B8FC-E0A8-E498-6034-219AC598B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49" y="718457"/>
            <a:ext cx="11469902" cy="557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31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90CA-2B89-D05F-0FD4-37E7B7E25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Solution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22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BC5C040-F3B0-7F45-6296-8D2CFD2616AC}"/>
              </a:ext>
            </a:extLst>
          </p:cNvPr>
          <p:cNvSpPr txBox="1">
            <a:spLocks/>
          </p:cNvSpPr>
          <p:nvPr/>
        </p:nvSpPr>
        <p:spPr>
          <a:xfrm>
            <a:off x="10346373" y="946731"/>
            <a:ext cx="2054793" cy="82510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HCLTech Roobert Light" panose="020B0604020202020204" pitchFamily="34" charset="0"/>
              <a:buNone/>
              <a:defRPr lang="en-US" sz="14000" b="0" kern="1200"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chemeClr val="accent3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chemeClr val="accent3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HCLTech Roobert Light" panose="020B0604020202020204" pitchFamily="34" charset="0"/>
              <a:buNone/>
              <a:tabLst/>
              <a:defRPr/>
            </a:pP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CLTech Roobert Light"/>
              <a:ea typeface="+mn-ea"/>
              <a:cs typeface="+mj-cs"/>
            </a:endParaRP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7FCC5575-5F49-7C0B-3354-23F733FADC35}"/>
              </a:ext>
            </a:extLst>
          </p:cNvPr>
          <p:cNvSpPr txBox="1">
            <a:spLocks/>
          </p:cNvSpPr>
          <p:nvPr/>
        </p:nvSpPr>
        <p:spPr>
          <a:xfrm>
            <a:off x="10187764" y="3647433"/>
            <a:ext cx="2069885" cy="82510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HCLTech Roobert Light" panose="020B0604020202020204" pitchFamily="34" charset="0"/>
              <a:buNone/>
              <a:defRPr lang="en-US" sz="14000" b="0" kern="1200"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chemeClr val="accent3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chemeClr val="accent3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HCLTech Roobert Light" pitchFamily="50" charset="0"/>
              <a:buNone/>
              <a:defRPr sz="25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HCLTech Roobert Light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HCLTech Roobert Light" panose="020B0604020202020204" pitchFamily="34" charset="0"/>
              <a:buNone/>
              <a:tabLst/>
              <a:defRPr/>
            </a:pP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CLTech Roobert Light"/>
              <a:ea typeface="+mn-ea"/>
              <a:cs typeface="+mj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382AFDF-7B1C-4FE4-D740-A70C7394C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9" y="135654"/>
            <a:ext cx="11173114" cy="288609"/>
          </a:xfrm>
        </p:spPr>
        <p:txBody>
          <a:bodyPr>
            <a:normAutofit fontScale="90000"/>
          </a:bodyPr>
          <a:lstStyle/>
          <a:p>
            <a:r>
              <a:rPr lang="en-IN" sz="2100" b="1" dirty="0">
                <a:solidFill>
                  <a:srgbClr val="0F5FDC"/>
                </a:solidFill>
              </a:rPr>
              <a:t>GenAI Chatbot : </a:t>
            </a:r>
            <a:r>
              <a:rPr lang="en-US" sz="2100" b="1" dirty="0">
                <a:solidFill>
                  <a:srgbClr val="0F5FDC"/>
                </a:solidFill>
              </a:rPr>
              <a:t> Automated code generation for visualizations and Inquiry handling</a:t>
            </a:r>
            <a:endParaRPr lang="en-US" sz="2400" b="1" dirty="0">
              <a:solidFill>
                <a:srgbClr val="0F5FDC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597A7F-10D8-68AC-6444-00E0E0C5525B}"/>
              </a:ext>
            </a:extLst>
          </p:cNvPr>
          <p:cNvSpPr txBox="1"/>
          <p:nvPr/>
        </p:nvSpPr>
        <p:spPr>
          <a:xfrm>
            <a:off x="144619" y="685289"/>
            <a:ext cx="5659796" cy="14773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3C91FF">
                    <a:lumMod val="50000"/>
                  </a:srgbClr>
                </a:solidFill>
                <a:effectLst/>
                <a:uLnTx/>
                <a:uFillTx/>
                <a:latin typeface="HCLTech Roobert SemiBold"/>
                <a:ea typeface="+mn-ea"/>
                <a:cs typeface="+mn-cs"/>
              </a:rPr>
              <a:t>Business Problem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CLTech Roobert Ligh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Enhance the NaaS portal's capabilities by integrating a chatbot to facilitate user interaction and analysis of network data.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CLTech Roobert Ligh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HCLTech Roobert Light"/>
              </a:rPr>
              <a:t> 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The chatbot application must be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 capable of generating visualizations</a:t>
            </a:r>
            <a:r>
              <a:rPr lang="en-US" sz="1200" b="1" dirty="0">
                <a:solidFill>
                  <a:srgbClr val="000000"/>
                </a:solidFill>
                <a:latin typeface="HCLTech Roobert Light"/>
              </a:rPr>
              <a:t> such as charts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on-demand without manual coding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. </a:t>
            </a:r>
            <a:endParaRPr kumimoji="0" lang="en-US" sz="11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CLTech Roobert Light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F5F0662-F321-651B-03A2-F9BEF8450ADE}"/>
              </a:ext>
            </a:extLst>
          </p:cNvPr>
          <p:cNvGrpSpPr/>
          <p:nvPr/>
        </p:nvGrpSpPr>
        <p:grpSpPr>
          <a:xfrm>
            <a:off x="6161153" y="731903"/>
            <a:ext cx="3295429" cy="369332"/>
            <a:chOff x="6161153" y="694579"/>
            <a:chExt cx="3295429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AE548EE-0102-2832-977E-071EF4EB1E6F}"/>
                </a:ext>
              </a:extLst>
            </p:cNvPr>
            <p:cNvSpPr txBox="1"/>
            <p:nvPr/>
          </p:nvSpPr>
          <p:spPr>
            <a:xfrm>
              <a:off x="6523995" y="694579"/>
              <a:ext cx="293258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F5FDC"/>
                  </a:solidFill>
                  <a:effectLst/>
                  <a:uLnTx/>
                  <a:uFillTx/>
                  <a:latin typeface="HCLTech Roobert SemiBold"/>
                  <a:ea typeface="+mn-ea"/>
                  <a:cs typeface="+mn-cs"/>
                </a:rPr>
                <a:t>Key Solution Features </a:t>
              </a:r>
            </a:p>
          </p:txBody>
        </p:sp>
        <p:pic>
          <p:nvPicPr>
            <p:cNvPr id="16" name="Picture 1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D161EE6-3804-7962-FE32-A57DA49F4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1153" y="719898"/>
              <a:ext cx="318417" cy="318417"/>
            </a:xfrm>
            <a:prstGeom prst="rect">
              <a:avLst/>
            </a:prstGeom>
          </p:spPr>
        </p:pic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586A9D1-D0AD-26F6-ECFF-A64DDAE10323}"/>
              </a:ext>
            </a:extLst>
          </p:cNvPr>
          <p:cNvCxnSpPr>
            <a:cxnSpLocks/>
          </p:cNvCxnSpPr>
          <p:nvPr/>
        </p:nvCxnSpPr>
        <p:spPr>
          <a:xfrm>
            <a:off x="5826627" y="685289"/>
            <a:ext cx="0" cy="2085903"/>
          </a:xfrm>
          <a:prstGeom prst="line">
            <a:avLst/>
          </a:prstGeom>
          <a:ln w="12700">
            <a:solidFill>
              <a:srgbClr val="C8D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83AA932-8198-09E6-02D6-3B4233F3058C}"/>
              </a:ext>
            </a:extLst>
          </p:cNvPr>
          <p:cNvCxnSpPr>
            <a:cxnSpLocks/>
          </p:cNvCxnSpPr>
          <p:nvPr/>
        </p:nvCxnSpPr>
        <p:spPr>
          <a:xfrm>
            <a:off x="163199" y="685289"/>
            <a:ext cx="11855301" cy="0"/>
          </a:xfrm>
          <a:prstGeom prst="line">
            <a:avLst/>
          </a:prstGeom>
          <a:ln w="12700">
            <a:solidFill>
              <a:srgbClr val="C8D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BDD60ED-7E7A-966C-1C1E-D1FA43BA8D5D}"/>
              </a:ext>
            </a:extLst>
          </p:cNvPr>
          <p:cNvSpPr txBox="1"/>
          <p:nvPr/>
        </p:nvSpPr>
        <p:spPr>
          <a:xfrm>
            <a:off x="10621104" y="1108544"/>
            <a:ext cx="1397396" cy="5266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&gt;40%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446E09-3964-2D86-3A13-F8ED231341B0}"/>
              </a:ext>
            </a:extLst>
          </p:cNvPr>
          <p:cNvSpPr txBox="1"/>
          <p:nvPr/>
        </p:nvSpPr>
        <p:spPr>
          <a:xfrm>
            <a:off x="10627122" y="1629355"/>
            <a:ext cx="1397396" cy="5266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Reduction in manual efforts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32DB14-4953-1903-8346-288DEF824717}"/>
              </a:ext>
            </a:extLst>
          </p:cNvPr>
          <p:cNvSpPr txBox="1"/>
          <p:nvPr/>
        </p:nvSpPr>
        <p:spPr>
          <a:xfrm>
            <a:off x="6112049" y="1082948"/>
            <a:ext cx="594401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FDC"/>
              </a:buClr>
              <a:buSzTx/>
              <a:buFont typeface="Arial" panose="020B0604020202020204" pitchFamily="34" charset="0"/>
              <a:buChar char="•"/>
              <a:tabLst>
                <a:tab pos="285750" algn="l"/>
              </a:tabLst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Natural Language Understanding (NLU) capabilities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 enable the application to interact with users in a conversational,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human-like manner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, ensuring seamless query resolution and interaction.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FDC"/>
              </a:buClr>
              <a:buSzTx/>
              <a:buFont typeface="Arial" panose="020B0604020202020204" pitchFamily="34" charset="0"/>
              <a:buChar char="•"/>
              <a:tabLst>
                <a:tab pos="285750" algn="l"/>
              </a:tabLst>
              <a:defRPr/>
            </a:pPr>
            <a:endParaRPr lang="en-US" sz="1200" dirty="0">
              <a:solidFill>
                <a:srgbClr val="000000">
                  <a:lumMod val="75000"/>
                  <a:lumOff val="25000"/>
                </a:srgbClr>
              </a:solidFill>
              <a:latin typeface="HCLTech Roobert Light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FDC"/>
              </a:buClr>
              <a:buSzTx/>
              <a:buFont typeface="Arial" panose="020B0604020202020204" pitchFamily="34" charset="0"/>
              <a:buChar char="•"/>
              <a:tabLst>
                <a:tab pos="285750" algn="l"/>
              </a:tabLst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Intelligent Data Retrieval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by utilizing (LLMs) to formulate SQL or GraphQL queries dynamically to retrieve relevant data.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FDC"/>
              </a:buClr>
              <a:buSzTx/>
              <a:buFont typeface="Arial" panose="020B0604020202020204" pitchFamily="34" charset="0"/>
              <a:buChar char="•"/>
              <a:tabLst>
                <a:tab pos="285750" algn="l"/>
              </a:tabLst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CLTech Roobert Light"/>
              <a:ea typeface="+mn-ea"/>
              <a:cs typeface="+mn-cs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FDC"/>
              </a:buClr>
              <a:buSzTx/>
              <a:buFont typeface="Arial" panose="020B0604020202020204" pitchFamily="34" charset="0"/>
              <a:buChar char="•"/>
              <a:tabLst>
                <a:tab pos="285750" algn="l"/>
              </a:tabLst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Interpret user queries, generate relevant visualizations appropriate for the user query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CLTech Roobert Light"/>
                <a:ea typeface="+mn-ea"/>
                <a:cs typeface="+mn-cs"/>
              </a:rPr>
              <a:t>using generative AI</a:t>
            </a: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911F9CBB-1E97-EB8E-7A90-266E9415C318}"/>
              </a:ext>
            </a:extLst>
          </p:cNvPr>
          <p:cNvGrpSpPr/>
          <p:nvPr/>
        </p:nvGrpSpPr>
        <p:grpSpPr>
          <a:xfrm>
            <a:off x="261514" y="2817805"/>
            <a:ext cx="10311144" cy="3931601"/>
            <a:chOff x="261514" y="2817805"/>
            <a:chExt cx="10311144" cy="3931601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9783044C-ED91-DA1A-AA76-95F9849FA1A1}"/>
                </a:ext>
              </a:extLst>
            </p:cNvPr>
            <p:cNvGrpSpPr/>
            <p:nvPr/>
          </p:nvGrpSpPr>
          <p:grpSpPr>
            <a:xfrm>
              <a:off x="261514" y="3348490"/>
              <a:ext cx="4791501" cy="3400916"/>
              <a:chOff x="261514" y="3348490"/>
              <a:chExt cx="4791501" cy="3400916"/>
            </a:xfrm>
          </p:grpSpPr>
          <p:sp>
            <p:nvSpPr>
              <p:cNvPr id="1135" name="Rectangle 1134">
                <a:extLst>
                  <a:ext uri="{FF2B5EF4-FFF2-40B4-BE49-F238E27FC236}">
                    <a16:creationId xmlns:a16="http://schemas.microsoft.com/office/drawing/2014/main" id="{25B1823F-E863-B29B-4A4D-80A80669E394}"/>
                  </a:ext>
                </a:extLst>
              </p:cNvPr>
              <p:cNvSpPr/>
              <p:nvPr/>
            </p:nvSpPr>
            <p:spPr>
              <a:xfrm>
                <a:off x="1896885" y="4505273"/>
                <a:ext cx="3156130" cy="1843284"/>
              </a:xfrm>
              <a:prstGeom prst="rect">
                <a:avLst/>
              </a:prstGeom>
              <a:solidFill>
                <a:srgbClr val="FFECC7"/>
              </a:solidFill>
              <a:ln w="28575">
                <a:solidFill>
                  <a:srgbClr val="FF6600"/>
                </a:solidFill>
                <a:prstDash val="dash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136" name="Rectangle: Rounded Corners 1135">
                <a:extLst>
                  <a:ext uri="{FF2B5EF4-FFF2-40B4-BE49-F238E27FC236}">
                    <a16:creationId xmlns:a16="http://schemas.microsoft.com/office/drawing/2014/main" id="{6BEA2420-6FAE-F898-59E0-1D1295F9199E}"/>
                  </a:ext>
                </a:extLst>
              </p:cNvPr>
              <p:cNvSpPr/>
              <p:nvPr/>
            </p:nvSpPr>
            <p:spPr>
              <a:xfrm>
                <a:off x="2443229" y="3640642"/>
                <a:ext cx="2450323" cy="763174"/>
              </a:xfrm>
              <a:prstGeom prst="roundRect">
                <a:avLst/>
              </a:prstGeom>
              <a:solidFill>
                <a:srgbClr val="D7F3D1"/>
              </a:solidFill>
              <a:ln>
                <a:solidFill>
                  <a:srgbClr val="0FA06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cxnSp>
            <p:nvCxnSpPr>
              <p:cNvPr id="1137" name="Straight Arrow Connector 1136">
                <a:extLst>
                  <a:ext uri="{FF2B5EF4-FFF2-40B4-BE49-F238E27FC236}">
                    <a16:creationId xmlns:a16="http://schemas.microsoft.com/office/drawing/2014/main" id="{9456CA26-4CF9-6825-AD1B-68723E223F1A}"/>
                  </a:ext>
                </a:extLst>
              </p:cNvPr>
              <p:cNvCxnSpPr>
                <a:cxnSpLocks/>
                <a:stCxn id="1136" idx="2"/>
                <a:endCxn id="1140" idx="0"/>
              </p:cNvCxnSpPr>
              <p:nvPr/>
            </p:nvCxnSpPr>
            <p:spPr>
              <a:xfrm>
                <a:off x="3668391" y="4403816"/>
                <a:ext cx="5398" cy="302577"/>
              </a:xfrm>
              <a:prstGeom prst="straightConnector1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8" name="TextBox 1137">
                <a:extLst>
                  <a:ext uri="{FF2B5EF4-FFF2-40B4-BE49-F238E27FC236}">
                    <a16:creationId xmlns:a16="http://schemas.microsoft.com/office/drawing/2014/main" id="{BBDD95D8-A0BE-F8DE-F0CA-F131FB1CF6A2}"/>
                  </a:ext>
                </a:extLst>
              </p:cNvPr>
              <p:cNvSpPr txBox="1"/>
              <p:nvPr/>
            </p:nvSpPr>
            <p:spPr>
              <a:xfrm>
                <a:off x="3653693" y="4494683"/>
                <a:ext cx="9925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FA069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Retrieved Data</a:t>
                </a:r>
              </a:p>
            </p:txBody>
          </p:sp>
          <p:sp>
            <p:nvSpPr>
              <p:cNvPr id="1140" name="Rectangle: Rounded Corners 1139">
                <a:extLst>
                  <a:ext uri="{FF2B5EF4-FFF2-40B4-BE49-F238E27FC236}">
                    <a16:creationId xmlns:a16="http://schemas.microsoft.com/office/drawing/2014/main" id="{8C8C9FC8-D2B2-BBF8-941C-066AB71B1DF0}"/>
                  </a:ext>
                </a:extLst>
              </p:cNvPr>
              <p:cNvSpPr/>
              <p:nvPr/>
            </p:nvSpPr>
            <p:spPr>
              <a:xfrm>
                <a:off x="2869906" y="4706393"/>
                <a:ext cx="1607766" cy="562667"/>
              </a:xfrm>
              <a:prstGeom prst="round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C8FF">
                        <a:lumMod val="2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   Generate Copilot response and check if Visualization is required</a:t>
                </a:r>
              </a:p>
            </p:txBody>
          </p:sp>
          <p:pic>
            <p:nvPicPr>
              <p:cNvPr id="1141" name="Picture 6" descr="Large Language Model Monotone Icon In Powerpoint Pptx Png And Editable Eps  Format">
                <a:extLst>
                  <a:ext uri="{FF2B5EF4-FFF2-40B4-BE49-F238E27FC236}">
                    <a16:creationId xmlns:a16="http://schemas.microsoft.com/office/drawing/2014/main" id="{16B9153A-62BB-A7EB-326B-650E7A129B1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>
                            <a14:foregroundMark x1="50625" y1="47778" x2="51656" y2="47834"/>
                            <a14:foregroundMark x1="52891" y1="56944" x2="54063" y2="56944"/>
                            <a14:foregroundMark x1="48225" y1="55694" x2="48750" y2="55694"/>
                            <a14:backgroundMark x1="50781" y1="50278" x2="52344" y2="50278"/>
                            <a14:backgroundMark x1="46328" y1="57500" x2="47578" y2="57500"/>
                            <a14:backgroundMark x1="47031" y1="60556" x2="48125" y2="60694"/>
                            <a14:backgroundMark x1="67422" y1="56806" x2="67109" y2="57222"/>
                            <a14:backgroundMark x1="66719" y1="28750" x2="65938" y2="30139"/>
                            <a14:backgroundMark x1="49766" y1="25556" x2="50078" y2="26111"/>
                            <a14:backgroundMark x1="33672" y1="28194" x2="33906" y2="29028"/>
                            <a14:backgroundMark x1="32578" y1="56528" x2="32656" y2="56944"/>
                            <a14:backgroundMark x1="33203" y1="85556" x2="32969" y2="86250"/>
                            <a14:backgroundMark x1="49688" y1="86944" x2="49609" y2="88056"/>
                            <a14:backgroundMark x1="67109" y1="79306" x2="67422" y2="8069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41" t="19638" r="28908" b="8866"/>
              <a:stretch/>
            </p:blipFill>
            <p:spPr bwMode="auto">
              <a:xfrm>
                <a:off x="2750097" y="4626662"/>
                <a:ext cx="316761" cy="3103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42" name="TextBox 1141">
                <a:extLst>
                  <a:ext uri="{FF2B5EF4-FFF2-40B4-BE49-F238E27FC236}">
                    <a16:creationId xmlns:a16="http://schemas.microsoft.com/office/drawing/2014/main" id="{6BBDA9B2-26EF-049E-6DCD-2E303994C2A8}"/>
                  </a:ext>
                </a:extLst>
              </p:cNvPr>
              <p:cNvSpPr txBox="1"/>
              <p:nvPr/>
            </p:nvSpPr>
            <p:spPr>
              <a:xfrm>
                <a:off x="2701946" y="4468526"/>
                <a:ext cx="263852" cy="1476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LLM</a:t>
                </a:r>
              </a:p>
            </p:txBody>
          </p:sp>
          <p:grpSp>
            <p:nvGrpSpPr>
              <p:cNvPr id="1144" name="Group 1143">
                <a:extLst>
                  <a:ext uri="{FF2B5EF4-FFF2-40B4-BE49-F238E27FC236}">
                    <a16:creationId xmlns:a16="http://schemas.microsoft.com/office/drawing/2014/main" id="{EA0FB2C4-36D4-293C-1CD3-E3951B0DCE41}"/>
                  </a:ext>
                </a:extLst>
              </p:cNvPr>
              <p:cNvGrpSpPr/>
              <p:nvPr/>
            </p:nvGrpSpPr>
            <p:grpSpPr>
              <a:xfrm>
                <a:off x="2824745" y="5258964"/>
                <a:ext cx="1671009" cy="377237"/>
                <a:chOff x="3683828" y="5289470"/>
                <a:chExt cx="2438520" cy="550506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5703FAF5-0005-6741-1817-AA3CD62669CA}"/>
                    </a:ext>
                  </a:extLst>
                </p:cNvPr>
                <p:cNvSpPr/>
                <p:nvPr/>
              </p:nvSpPr>
              <p:spPr>
                <a:xfrm>
                  <a:off x="3683828" y="5289470"/>
                  <a:ext cx="1201062" cy="550506"/>
                </a:xfrm>
                <a:custGeom>
                  <a:avLst/>
                  <a:gdLst>
                    <a:gd name="connsiteX0" fmla="*/ 2668555 w 2668555"/>
                    <a:gd name="connsiteY0" fmla="*/ 0 h 550506"/>
                    <a:gd name="connsiteX1" fmla="*/ 2416628 w 2668555"/>
                    <a:gd name="connsiteY1" fmla="*/ 186612 h 550506"/>
                    <a:gd name="connsiteX2" fmla="*/ 1614196 w 2668555"/>
                    <a:gd name="connsiteY2" fmla="*/ 214604 h 550506"/>
                    <a:gd name="connsiteX3" fmla="*/ 345233 w 2668555"/>
                    <a:gd name="connsiteY3" fmla="*/ 214604 h 550506"/>
                    <a:gd name="connsiteX4" fmla="*/ 0 w 2668555"/>
                    <a:gd name="connsiteY4" fmla="*/ 550506 h 550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8555" h="550506">
                      <a:moveTo>
                        <a:pt x="2668555" y="0"/>
                      </a:moveTo>
                      <a:cubicBezTo>
                        <a:pt x="2630454" y="75422"/>
                        <a:pt x="2592354" y="150845"/>
                        <a:pt x="2416628" y="186612"/>
                      </a:cubicBezTo>
                      <a:cubicBezTo>
                        <a:pt x="2240902" y="222379"/>
                        <a:pt x="1959428" y="209939"/>
                        <a:pt x="1614196" y="214604"/>
                      </a:cubicBezTo>
                      <a:cubicBezTo>
                        <a:pt x="1268964" y="219269"/>
                        <a:pt x="614266" y="158620"/>
                        <a:pt x="345233" y="214604"/>
                      </a:cubicBezTo>
                      <a:cubicBezTo>
                        <a:pt x="76200" y="270588"/>
                        <a:pt x="38100" y="410547"/>
                        <a:pt x="0" y="550506"/>
                      </a:cubicBezTo>
                    </a:path>
                  </a:pathLst>
                </a:cu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  <a:tailEnd type="triangle" w="med" len="me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F70A58DA-7CD1-D10B-02ED-A9F67680609B}"/>
                    </a:ext>
                  </a:extLst>
                </p:cNvPr>
                <p:cNvSpPr/>
                <p:nvPr/>
              </p:nvSpPr>
              <p:spPr>
                <a:xfrm flipH="1">
                  <a:off x="4884890" y="5289470"/>
                  <a:ext cx="1237458" cy="550506"/>
                </a:xfrm>
                <a:custGeom>
                  <a:avLst/>
                  <a:gdLst>
                    <a:gd name="connsiteX0" fmla="*/ 2668555 w 2668555"/>
                    <a:gd name="connsiteY0" fmla="*/ 0 h 550506"/>
                    <a:gd name="connsiteX1" fmla="*/ 2416628 w 2668555"/>
                    <a:gd name="connsiteY1" fmla="*/ 186612 h 550506"/>
                    <a:gd name="connsiteX2" fmla="*/ 1614196 w 2668555"/>
                    <a:gd name="connsiteY2" fmla="*/ 214604 h 550506"/>
                    <a:gd name="connsiteX3" fmla="*/ 345233 w 2668555"/>
                    <a:gd name="connsiteY3" fmla="*/ 214604 h 550506"/>
                    <a:gd name="connsiteX4" fmla="*/ 0 w 2668555"/>
                    <a:gd name="connsiteY4" fmla="*/ 550506 h 550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8555" h="550506">
                      <a:moveTo>
                        <a:pt x="2668555" y="0"/>
                      </a:moveTo>
                      <a:cubicBezTo>
                        <a:pt x="2630454" y="75422"/>
                        <a:pt x="2592354" y="150845"/>
                        <a:pt x="2416628" y="186612"/>
                      </a:cubicBezTo>
                      <a:cubicBezTo>
                        <a:pt x="2240902" y="222379"/>
                        <a:pt x="1959428" y="209939"/>
                        <a:pt x="1614196" y="214604"/>
                      </a:cubicBezTo>
                      <a:cubicBezTo>
                        <a:pt x="1268964" y="219269"/>
                        <a:pt x="614266" y="158620"/>
                        <a:pt x="345233" y="214604"/>
                      </a:cubicBezTo>
                      <a:cubicBezTo>
                        <a:pt x="76200" y="270588"/>
                        <a:pt x="38100" y="410547"/>
                        <a:pt x="0" y="550506"/>
                      </a:cubicBezTo>
                    </a:path>
                  </a:pathLst>
                </a:cu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  <a:tailEnd type="triangle" w="med" len="me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45" name="Rectangle: Rounded Corners 1144">
                <a:extLst>
                  <a:ext uri="{FF2B5EF4-FFF2-40B4-BE49-F238E27FC236}">
                    <a16:creationId xmlns:a16="http://schemas.microsoft.com/office/drawing/2014/main" id="{8F6E7452-8E8D-8416-45E8-74B5503A04DE}"/>
                  </a:ext>
                </a:extLst>
              </p:cNvPr>
              <p:cNvSpPr/>
              <p:nvPr/>
            </p:nvSpPr>
            <p:spPr>
              <a:xfrm>
                <a:off x="2193331" y="5648106"/>
                <a:ext cx="1191387" cy="434084"/>
              </a:xfrm>
              <a:prstGeom prst="round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C8FF">
                        <a:lumMod val="2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   Generate visualization code</a:t>
                </a:r>
              </a:p>
            </p:txBody>
          </p:sp>
          <p:pic>
            <p:nvPicPr>
              <p:cNvPr id="1146" name="Picture 6" descr="Large Language Model Monotone Icon In Powerpoint Pptx Png And Editable Eps  Format">
                <a:extLst>
                  <a:ext uri="{FF2B5EF4-FFF2-40B4-BE49-F238E27FC236}">
                    <a16:creationId xmlns:a16="http://schemas.microsoft.com/office/drawing/2014/main" id="{3DF93F25-DFE9-CF91-772B-C95FE9F4697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>
                            <a14:foregroundMark x1="50625" y1="47778" x2="51656" y2="47834"/>
                            <a14:foregroundMark x1="52891" y1="56944" x2="54063" y2="56944"/>
                            <a14:foregroundMark x1="48225" y1="55694" x2="48750" y2="55694"/>
                            <a14:backgroundMark x1="50781" y1="50278" x2="52344" y2="50278"/>
                            <a14:backgroundMark x1="46328" y1="57500" x2="47578" y2="57500"/>
                            <a14:backgroundMark x1="47031" y1="60556" x2="48125" y2="60694"/>
                            <a14:backgroundMark x1="67422" y1="56806" x2="67109" y2="57222"/>
                            <a14:backgroundMark x1="66719" y1="28750" x2="65938" y2="30139"/>
                            <a14:backgroundMark x1="49766" y1="25556" x2="50078" y2="26111"/>
                            <a14:backgroundMark x1="33672" y1="28194" x2="33906" y2="29028"/>
                            <a14:backgroundMark x1="32578" y1="56528" x2="32656" y2="56944"/>
                            <a14:backgroundMark x1="33203" y1="85556" x2="32969" y2="86250"/>
                            <a14:backgroundMark x1="49688" y1="86944" x2="49609" y2="88056"/>
                            <a14:backgroundMark x1="67109" y1="79306" x2="67422" y2="8069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41" t="19638" r="28908" b="8866"/>
              <a:stretch/>
            </p:blipFill>
            <p:spPr bwMode="auto">
              <a:xfrm>
                <a:off x="2057626" y="5555373"/>
                <a:ext cx="316761" cy="3103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47" name="TextBox 1146">
                <a:extLst>
                  <a:ext uri="{FF2B5EF4-FFF2-40B4-BE49-F238E27FC236}">
                    <a16:creationId xmlns:a16="http://schemas.microsoft.com/office/drawing/2014/main" id="{91B1C2E4-FA1E-336A-FD97-2559D8B4CA51}"/>
                  </a:ext>
                </a:extLst>
              </p:cNvPr>
              <p:cNvSpPr txBox="1"/>
              <p:nvPr/>
            </p:nvSpPr>
            <p:spPr>
              <a:xfrm>
                <a:off x="2009475" y="5397236"/>
                <a:ext cx="263852" cy="1476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LLM</a:t>
                </a:r>
              </a:p>
            </p:txBody>
          </p:sp>
          <p:sp>
            <p:nvSpPr>
              <p:cNvPr id="1148" name="TextBox 1147">
                <a:extLst>
                  <a:ext uri="{FF2B5EF4-FFF2-40B4-BE49-F238E27FC236}">
                    <a16:creationId xmlns:a16="http://schemas.microsoft.com/office/drawing/2014/main" id="{FC514C40-D6F7-1AB2-2954-F4C5813AEF5C}"/>
                  </a:ext>
                </a:extLst>
              </p:cNvPr>
              <p:cNvSpPr txBox="1"/>
              <p:nvPr/>
            </p:nvSpPr>
            <p:spPr>
              <a:xfrm>
                <a:off x="2927753" y="5368085"/>
                <a:ext cx="40427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Yes</a:t>
                </a:r>
              </a:p>
            </p:txBody>
          </p:sp>
          <p:sp>
            <p:nvSpPr>
              <p:cNvPr id="1149" name="TextBox 1148">
                <a:extLst>
                  <a:ext uri="{FF2B5EF4-FFF2-40B4-BE49-F238E27FC236}">
                    <a16:creationId xmlns:a16="http://schemas.microsoft.com/office/drawing/2014/main" id="{B46112AE-D913-D43E-4431-2882576B2AA9}"/>
                  </a:ext>
                </a:extLst>
              </p:cNvPr>
              <p:cNvSpPr txBox="1"/>
              <p:nvPr/>
            </p:nvSpPr>
            <p:spPr>
              <a:xfrm>
                <a:off x="4014361" y="5393993"/>
                <a:ext cx="34817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No</a:t>
                </a:r>
              </a:p>
            </p:txBody>
          </p:sp>
          <p:sp>
            <p:nvSpPr>
              <p:cNvPr id="1150" name="Flowchart: Process 1149">
                <a:extLst>
                  <a:ext uri="{FF2B5EF4-FFF2-40B4-BE49-F238E27FC236}">
                    <a16:creationId xmlns:a16="http://schemas.microsoft.com/office/drawing/2014/main" id="{8055F9E4-22A4-58DB-F6D4-B28D5AF56AA2}"/>
                  </a:ext>
                </a:extLst>
              </p:cNvPr>
              <p:cNvSpPr/>
              <p:nvPr/>
            </p:nvSpPr>
            <p:spPr>
              <a:xfrm>
                <a:off x="4071767" y="5648106"/>
                <a:ext cx="904382" cy="303021"/>
              </a:xfrm>
              <a:prstGeom prst="flowChartProcess">
                <a:avLst/>
              </a:prstGeom>
              <a:solidFill>
                <a:srgbClr val="FAF0E6"/>
              </a:solidFill>
              <a:ln>
                <a:solidFill>
                  <a:srgbClr val="FE949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Return Response</a:t>
                </a:r>
              </a:p>
            </p:txBody>
          </p:sp>
          <p:sp>
            <p:nvSpPr>
              <p:cNvPr id="1151" name="Oval 1150">
                <a:extLst>
                  <a:ext uri="{FF2B5EF4-FFF2-40B4-BE49-F238E27FC236}">
                    <a16:creationId xmlns:a16="http://schemas.microsoft.com/office/drawing/2014/main" id="{AF117264-E72B-AB67-0A1C-165C06411FDB}"/>
                  </a:ext>
                </a:extLst>
              </p:cNvPr>
              <p:cNvSpPr/>
              <p:nvPr/>
            </p:nvSpPr>
            <p:spPr>
              <a:xfrm>
                <a:off x="3605859" y="6146670"/>
                <a:ext cx="167093" cy="156650"/>
              </a:xfrm>
              <a:prstGeom prst="ellipse">
                <a:avLst/>
              </a:prstGeom>
              <a:solidFill>
                <a:srgbClr val="FFBEBE"/>
              </a:solidFill>
              <a:ln>
                <a:solidFill>
                  <a:srgbClr val="FE949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9A319235-DF35-2FBE-8FBF-D73E47556B9D}"/>
                  </a:ext>
                </a:extLst>
              </p:cNvPr>
              <p:cNvCxnSpPr>
                <a:stCxn id="1145" idx="3"/>
                <a:endCxn id="1151" idx="1"/>
              </p:cNvCxnSpPr>
              <p:nvPr/>
            </p:nvCxnSpPr>
            <p:spPr>
              <a:xfrm>
                <a:off x="3384718" y="5865148"/>
                <a:ext cx="245612" cy="304463"/>
              </a:xfrm>
              <a:prstGeom prst="straightConnector1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1D0311FD-C907-03DB-E14B-D94B40252CE1}"/>
                  </a:ext>
                </a:extLst>
              </p:cNvPr>
              <p:cNvCxnSpPr>
                <a:cxnSpLocks/>
                <a:stCxn id="1150" idx="1"/>
                <a:endCxn id="1151" idx="7"/>
              </p:cNvCxnSpPr>
              <p:nvPr/>
            </p:nvCxnSpPr>
            <p:spPr>
              <a:xfrm flipH="1">
                <a:off x="3748482" y="5799616"/>
                <a:ext cx="323285" cy="369995"/>
              </a:xfrm>
              <a:prstGeom prst="straightConnector1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3D36E3E-5A17-973D-62D9-117DC181AD5C}"/>
                  </a:ext>
                </a:extLst>
              </p:cNvPr>
              <p:cNvSpPr txBox="1"/>
              <p:nvPr/>
            </p:nvSpPr>
            <p:spPr>
              <a:xfrm>
                <a:off x="2541673" y="6118002"/>
                <a:ext cx="115288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3325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Process </a:t>
                </a: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3325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HTML</a:t>
                </a:r>
                <a:r>
                  <a:rPr kumimoji="0" lang="en-US" sz="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C3325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 code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10456EC-621F-B814-6410-8FD65E104B7C}"/>
                  </a:ext>
                </a:extLst>
              </p:cNvPr>
              <p:cNvSpPr txBox="1"/>
              <p:nvPr/>
            </p:nvSpPr>
            <p:spPr>
              <a:xfrm>
                <a:off x="2699882" y="6349296"/>
                <a:ext cx="155013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66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Code generation Block</a:t>
                </a:r>
              </a:p>
            </p:txBody>
          </p:sp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C2C6B56F-CC3F-185C-6F5D-67C579CDE86A}"/>
                  </a:ext>
                </a:extLst>
              </p:cNvPr>
              <p:cNvCxnSpPr>
                <a:cxnSpLocks/>
                <a:stCxn id="71" idx="0"/>
                <a:endCxn id="93" idx="1"/>
              </p:cNvCxnSpPr>
              <p:nvPr/>
            </p:nvCxnSpPr>
            <p:spPr>
              <a:xfrm flipV="1">
                <a:off x="1419861" y="4230791"/>
                <a:ext cx="1503102" cy="186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762E2299-BAA4-1D71-B7DC-3A552682D351}"/>
                  </a:ext>
                </a:extLst>
              </p:cNvPr>
              <p:cNvSpPr txBox="1"/>
              <p:nvPr/>
            </p:nvSpPr>
            <p:spPr>
              <a:xfrm>
                <a:off x="605263" y="3764701"/>
                <a:ext cx="45397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</a:t>
                </a:r>
              </a:p>
            </p:txBody>
          </p:sp>
          <p:sp>
            <p:nvSpPr>
              <p:cNvPr id="71" name="Cloud 70">
                <a:extLst>
                  <a:ext uri="{FF2B5EF4-FFF2-40B4-BE49-F238E27FC236}">
                    <a16:creationId xmlns:a16="http://schemas.microsoft.com/office/drawing/2014/main" id="{006CDC5C-1347-D591-AE22-1FFEFE100511}"/>
                  </a:ext>
                </a:extLst>
              </p:cNvPr>
              <p:cNvSpPr/>
              <p:nvPr/>
            </p:nvSpPr>
            <p:spPr>
              <a:xfrm>
                <a:off x="261514" y="3996650"/>
                <a:ext cx="1159313" cy="472007"/>
              </a:xfrm>
              <a:prstGeom prst="clou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b="1" dirty="0"/>
                  <a:t>CLOUD</a:t>
                </a:r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05006FD0-5E3A-3835-A23E-017DFA1F45D4}"/>
                  </a:ext>
                </a:extLst>
              </p:cNvPr>
              <p:cNvGrpSpPr/>
              <p:nvPr/>
            </p:nvGrpSpPr>
            <p:grpSpPr>
              <a:xfrm>
                <a:off x="2468764" y="3683767"/>
                <a:ext cx="2168803" cy="382101"/>
                <a:chOff x="2081208" y="2612189"/>
                <a:chExt cx="2168803" cy="382101"/>
              </a:xfrm>
            </p:grpSpPr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CD6BFA13-FF41-989A-2BE0-E92715CFDD3E}"/>
                    </a:ext>
                  </a:extLst>
                </p:cNvPr>
                <p:cNvSpPr/>
                <p:nvPr/>
              </p:nvSpPr>
              <p:spPr>
                <a:xfrm>
                  <a:off x="2528148" y="2612189"/>
                  <a:ext cx="1721863" cy="382101"/>
                </a:xfrm>
                <a:prstGeom prst="roundRect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B9C8FF">
                          <a:lumMod val="25000"/>
                        </a:srgbClr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+mn-cs"/>
                    </a:rPr>
                    <a:t>   Generate SQL/ GraphQL Query</a:t>
                  </a:r>
                </a:p>
              </p:txBody>
            </p:sp>
            <p:pic>
              <p:nvPicPr>
                <p:cNvPr id="90" name="Picture 6" descr="Large Language Model Monotone Icon In Powerpoint Pptx Png And Editable Eps  Format">
                  <a:extLst>
                    <a:ext uri="{FF2B5EF4-FFF2-40B4-BE49-F238E27FC236}">
                      <a16:creationId xmlns:a16="http://schemas.microsoft.com/office/drawing/2014/main" id="{167C579B-D0C4-2993-B7C5-FC16A23FDD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50625" y1="47778" x2="51656" y2="47834"/>
                              <a14:foregroundMark x1="52891" y1="56944" x2="54063" y2="56944"/>
                              <a14:foregroundMark x1="48225" y1="55694" x2="48750" y2="55694"/>
                              <a14:backgroundMark x1="50781" y1="50278" x2="52344" y2="50278"/>
                              <a14:backgroundMark x1="46328" y1="57500" x2="47578" y2="57500"/>
                              <a14:backgroundMark x1="47031" y1="60556" x2="48125" y2="60694"/>
                              <a14:backgroundMark x1="67422" y1="56806" x2="67109" y2="57222"/>
                              <a14:backgroundMark x1="66719" y1="28750" x2="65938" y2="30139"/>
                              <a14:backgroundMark x1="49766" y1="25556" x2="50078" y2="26111"/>
                              <a14:backgroundMark x1="33672" y1="28194" x2="33906" y2="29028"/>
                              <a14:backgroundMark x1="32578" y1="56528" x2="32656" y2="56944"/>
                              <a14:backgroundMark x1="33203" y1="85556" x2="32969" y2="86250"/>
                              <a14:backgroundMark x1="49688" y1="86944" x2="49609" y2="88056"/>
                              <a14:backgroundMark x1="67109" y1="79306" x2="67422" y2="80694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41" t="19638" r="28908" b="8866"/>
                <a:stretch/>
              </p:blipFill>
              <p:spPr bwMode="auto">
                <a:xfrm>
                  <a:off x="2377027" y="2634051"/>
                  <a:ext cx="316761" cy="31032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391F0A17-4E05-8D42-FFCE-6A5C85443F2C}"/>
                    </a:ext>
                  </a:extLst>
                </p:cNvPr>
                <p:cNvSpPr txBox="1"/>
                <p:nvPr/>
              </p:nvSpPr>
              <p:spPr>
                <a:xfrm>
                  <a:off x="2081208" y="2671272"/>
                  <a:ext cx="263852" cy="14763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LnTx/>
                      <a:uFillTx/>
                      <a:latin typeface="Arial" panose="020B0604020202020204"/>
                      <a:ea typeface="+mn-ea"/>
                      <a:cs typeface="+mn-cs"/>
                    </a:rPr>
                    <a:t>LLM</a:t>
                  </a:r>
                </a:p>
              </p:txBody>
            </p:sp>
          </p:grp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1484003-B27B-9375-73A9-42D1EA6F5532}"/>
                  </a:ext>
                </a:extLst>
              </p:cNvPr>
              <p:cNvSpPr/>
              <p:nvPr/>
            </p:nvSpPr>
            <p:spPr>
              <a:xfrm>
                <a:off x="2922963" y="4116402"/>
                <a:ext cx="1689006" cy="22877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A5ECDC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solidFill>
                      <a:srgbClr val="000000"/>
                    </a:solidFill>
                    <a:latin typeface="Arial" panose="020B0604020202020204"/>
                  </a:rPr>
                  <a:t>Run  query &amp; retrieve data</a:t>
                </a:r>
              </a:p>
            </p:txBody>
          </p: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8F385DE5-B708-2102-029D-5D17B90D0621}"/>
                  </a:ext>
                </a:extLst>
              </p:cNvPr>
              <p:cNvCxnSpPr/>
              <p:nvPr/>
            </p:nvCxnSpPr>
            <p:spPr>
              <a:xfrm>
                <a:off x="1629208" y="3567328"/>
                <a:ext cx="0" cy="1036535"/>
              </a:xfrm>
              <a:prstGeom prst="line">
                <a:avLst/>
              </a:prstGeom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C711150-1A7E-2A27-4D9C-DD49B4537395}"/>
                  </a:ext>
                </a:extLst>
              </p:cNvPr>
              <p:cNvSpPr txBox="1"/>
              <p:nvPr/>
            </p:nvSpPr>
            <p:spPr>
              <a:xfrm>
                <a:off x="1178972" y="3348490"/>
                <a:ext cx="92845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API Gateway</a:t>
                </a:r>
              </a:p>
            </p:txBody>
          </p:sp>
        </p:grpSp>
        <p:sp>
          <p:nvSpPr>
            <p:cNvPr id="1108" name="Speech Bubble: Oval 1107">
              <a:extLst>
                <a:ext uri="{FF2B5EF4-FFF2-40B4-BE49-F238E27FC236}">
                  <a16:creationId xmlns:a16="http://schemas.microsoft.com/office/drawing/2014/main" id="{384ECA08-D631-6540-D92F-4F8F95918FDA}"/>
                </a:ext>
              </a:extLst>
            </p:cNvPr>
            <p:cNvSpPr/>
            <p:nvPr/>
          </p:nvSpPr>
          <p:spPr>
            <a:xfrm>
              <a:off x="7075551" y="2912562"/>
              <a:ext cx="982656" cy="456234"/>
            </a:xfrm>
            <a:prstGeom prst="wedgeEllipseCallout">
              <a:avLst/>
            </a:prstGeom>
            <a:solidFill>
              <a:srgbClr val="FFFF00"/>
            </a:solidFill>
            <a:ln>
              <a:solidFill>
                <a:srgbClr val="5F1EB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User Query</a:t>
              </a:r>
            </a:p>
          </p:txBody>
        </p:sp>
        <p:cxnSp>
          <p:nvCxnSpPr>
            <p:cNvPr id="1109" name="Straight Arrow Connector 1108">
              <a:extLst>
                <a:ext uri="{FF2B5EF4-FFF2-40B4-BE49-F238E27FC236}">
                  <a16:creationId xmlns:a16="http://schemas.microsoft.com/office/drawing/2014/main" id="{68C4EAAF-5939-1DCC-5CA5-C8ADE6D8C531}"/>
                </a:ext>
              </a:extLst>
            </p:cNvPr>
            <p:cNvCxnSpPr>
              <a:cxnSpLocks/>
              <a:stCxn id="1108" idx="4"/>
            </p:cNvCxnSpPr>
            <p:nvPr/>
          </p:nvCxnSpPr>
          <p:spPr>
            <a:xfrm>
              <a:off x="7566880" y="3368796"/>
              <a:ext cx="1" cy="186002"/>
            </a:xfrm>
            <a:prstGeom prst="straightConnector1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0" name="Rectangle: Rounded Corners 1109">
              <a:extLst>
                <a:ext uri="{FF2B5EF4-FFF2-40B4-BE49-F238E27FC236}">
                  <a16:creationId xmlns:a16="http://schemas.microsoft.com/office/drawing/2014/main" id="{51D177EF-37F0-C64A-7651-80292588B8CE}"/>
                </a:ext>
              </a:extLst>
            </p:cNvPr>
            <p:cNvSpPr/>
            <p:nvPr/>
          </p:nvSpPr>
          <p:spPr>
            <a:xfrm>
              <a:off x="6817138" y="3554799"/>
              <a:ext cx="1488020" cy="343930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B9C8FF">
                      <a:lumMod val="2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Classify if data retrieval required</a:t>
              </a:r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1EAAEF81-0342-F0D2-2115-7B4E1A27B670}"/>
                </a:ext>
              </a:extLst>
            </p:cNvPr>
            <p:cNvSpPr/>
            <p:nvPr/>
          </p:nvSpPr>
          <p:spPr>
            <a:xfrm flipH="1">
              <a:off x="7569787" y="3888268"/>
              <a:ext cx="2162417" cy="1171027"/>
            </a:xfrm>
            <a:custGeom>
              <a:avLst/>
              <a:gdLst>
                <a:gd name="connsiteX0" fmla="*/ 2668555 w 2668555"/>
                <a:gd name="connsiteY0" fmla="*/ 0 h 550506"/>
                <a:gd name="connsiteX1" fmla="*/ 2416628 w 2668555"/>
                <a:gd name="connsiteY1" fmla="*/ 186612 h 550506"/>
                <a:gd name="connsiteX2" fmla="*/ 1614196 w 2668555"/>
                <a:gd name="connsiteY2" fmla="*/ 214604 h 550506"/>
                <a:gd name="connsiteX3" fmla="*/ 345233 w 2668555"/>
                <a:gd name="connsiteY3" fmla="*/ 214604 h 550506"/>
                <a:gd name="connsiteX4" fmla="*/ 0 w 2668555"/>
                <a:gd name="connsiteY4" fmla="*/ 550506 h 550506"/>
                <a:gd name="connsiteX0" fmla="*/ 2668555 w 2668555"/>
                <a:gd name="connsiteY0" fmla="*/ 0 h 705564"/>
                <a:gd name="connsiteX1" fmla="*/ 2416628 w 2668555"/>
                <a:gd name="connsiteY1" fmla="*/ 341670 h 705564"/>
                <a:gd name="connsiteX2" fmla="*/ 1614196 w 2668555"/>
                <a:gd name="connsiteY2" fmla="*/ 369662 h 705564"/>
                <a:gd name="connsiteX3" fmla="*/ 345233 w 2668555"/>
                <a:gd name="connsiteY3" fmla="*/ 369662 h 705564"/>
                <a:gd name="connsiteX4" fmla="*/ 0 w 2668555"/>
                <a:gd name="connsiteY4" fmla="*/ 705564 h 705564"/>
                <a:gd name="connsiteX0" fmla="*/ 3056017 w 3056017"/>
                <a:gd name="connsiteY0" fmla="*/ 0 h 2101069"/>
                <a:gd name="connsiteX1" fmla="*/ 2804090 w 3056017"/>
                <a:gd name="connsiteY1" fmla="*/ 341670 h 2101069"/>
                <a:gd name="connsiteX2" fmla="*/ 2001658 w 3056017"/>
                <a:gd name="connsiteY2" fmla="*/ 369662 h 2101069"/>
                <a:gd name="connsiteX3" fmla="*/ 732695 w 3056017"/>
                <a:gd name="connsiteY3" fmla="*/ 369662 h 2101069"/>
                <a:gd name="connsiteX4" fmla="*/ 0 w 3056017"/>
                <a:gd name="connsiteY4" fmla="*/ 2101069 h 2101069"/>
                <a:gd name="connsiteX0" fmla="*/ 3056376 w 3056376"/>
                <a:gd name="connsiteY0" fmla="*/ 0 h 2101069"/>
                <a:gd name="connsiteX1" fmla="*/ 2804449 w 3056376"/>
                <a:gd name="connsiteY1" fmla="*/ 341670 h 2101069"/>
                <a:gd name="connsiteX2" fmla="*/ 2002017 w 3056376"/>
                <a:gd name="connsiteY2" fmla="*/ 369662 h 2101069"/>
                <a:gd name="connsiteX3" fmla="*/ 733054 w 3056376"/>
                <a:gd name="connsiteY3" fmla="*/ 369662 h 2101069"/>
                <a:gd name="connsiteX4" fmla="*/ 359 w 3056376"/>
                <a:gd name="connsiteY4" fmla="*/ 2101069 h 2101069"/>
                <a:gd name="connsiteX0" fmla="*/ 3096430 w 3096430"/>
                <a:gd name="connsiteY0" fmla="*/ 0 h 1946013"/>
                <a:gd name="connsiteX1" fmla="*/ 2844503 w 3096430"/>
                <a:gd name="connsiteY1" fmla="*/ 341670 h 1946013"/>
                <a:gd name="connsiteX2" fmla="*/ 2042071 w 3096430"/>
                <a:gd name="connsiteY2" fmla="*/ 369662 h 1946013"/>
                <a:gd name="connsiteX3" fmla="*/ 773108 w 3096430"/>
                <a:gd name="connsiteY3" fmla="*/ 369662 h 1946013"/>
                <a:gd name="connsiteX4" fmla="*/ 332 w 3096430"/>
                <a:gd name="connsiteY4" fmla="*/ 1946013 h 1946013"/>
                <a:gd name="connsiteX0" fmla="*/ 3096423 w 3096423"/>
                <a:gd name="connsiteY0" fmla="*/ 0 h 1946013"/>
                <a:gd name="connsiteX1" fmla="*/ 2844496 w 3096423"/>
                <a:gd name="connsiteY1" fmla="*/ 341670 h 1946013"/>
                <a:gd name="connsiteX2" fmla="*/ 2042064 w 3096423"/>
                <a:gd name="connsiteY2" fmla="*/ 369662 h 1946013"/>
                <a:gd name="connsiteX3" fmla="*/ 786463 w 3096423"/>
                <a:gd name="connsiteY3" fmla="*/ 416180 h 1946013"/>
                <a:gd name="connsiteX4" fmla="*/ 325 w 3096423"/>
                <a:gd name="connsiteY4" fmla="*/ 1946013 h 194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6423" h="1946013">
                  <a:moveTo>
                    <a:pt x="3096423" y="0"/>
                  </a:moveTo>
                  <a:cubicBezTo>
                    <a:pt x="3058322" y="75422"/>
                    <a:pt x="3020223" y="280060"/>
                    <a:pt x="2844496" y="341670"/>
                  </a:cubicBezTo>
                  <a:cubicBezTo>
                    <a:pt x="2668769" y="403280"/>
                    <a:pt x="2385070" y="357244"/>
                    <a:pt x="2042064" y="369662"/>
                  </a:cubicBezTo>
                  <a:cubicBezTo>
                    <a:pt x="1699059" y="382080"/>
                    <a:pt x="1055496" y="360196"/>
                    <a:pt x="786463" y="416180"/>
                  </a:cubicBezTo>
                  <a:cubicBezTo>
                    <a:pt x="517430" y="472164"/>
                    <a:pt x="-15017" y="1123807"/>
                    <a:pt x="325" y="1946013"/>
                  </a:cubicBez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cxnSp>
          <p:nvCxnSpPr>
            <p:cNvPr id="1112" name="Straight Arrow Connector 1111">
              <a:extLst>
                <a:ext uri="{FF2B5EF4-FFF2-40B4-BE49-F238E27FC236}">
                  <a16:creationId xmlns:a16="http://schemas.microsoft.com/office/drawing/2014/main" id="{520ED9C9-AEAB-C3A3-3022-FC743BE4F4B6}"/>
                </a:ext>
              </a:extLst>
            </p:cNvPr>
            <p:cNvCxnSpPr>
              <a:cxnSpLocks/>
              <a:stCxn id="1110" idx="2"/>
              <a:endCxn id="1126" idx="0"/>
            </p:cNvCxnSpPr>
            <p:nvPr/>
          </p:nvCxnSpPr>
          <p:spPr>
            <a:xfrm flipH="1">
              <a:off x="7543555" y="3898728"/>
              <a:ext cx="17593" cy="1078897"/>
            </a:xfrm>
            <a:prstGeom prst="straightConnector1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3" name="TextBox 1112">
              <a:extLst>
                <a:ext uri="{FF2B5EF4-FFF2-40B4-BE49-F238E27FC236}">
                  <a16:creationId xmlns:a16="http://schemas.microsoft.com/office/drawing/2014/main" id="{1B54BCBF-82B3-D055-13B3-C6C14B3BAF94}"/>
                </a:ext>
              </a:extLst>
            </p:cNvPr>
            <p:cNvSpPr txBox="1"/>
            <p:nvPr/>
          </p:nvSpPr>
          <p:spPr>
            <a:xfrm>
              <a:off x="8631676" y="4120948"/>
              <a:ext cx="904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Casual conversation</a:t>
              </a:r>
            </a:p>
          </p:txBody>
        </p:sp>
        <p:pic>
          <p:nvPicPr>
            <p:cNvPr id="1114" name="Picture 6" descr="Large Language Model Monotone Icon In Powerpoint Pptx Png And Editable Eps  Format">
              <a:extLst>
                <a:ext uri="{FF2B5EF4-FFF2-40B4-BE49-F238E27FC236}">
                  <a16:creationId xmlns:a16="http://schemas.microsoft.com/office/drawing/2014/main" id="{28E49214-598A-D412-0291-D7ED2AD3F7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0625" y1="47778" x2="51656" y2="47834"/>
                          <a14:foregroundMark x1="52891" y1="56944" x2="54063" y2="56944"/>
                          <a14:foregroundMark x1="48225" y1="55694" x2="48750" y2="55694"/>
                          <a14:backgroundMark x1="50781" y1="50278" x2="52344" y2="50278"/>
                          <a14:backgroundMark x1="46328" y1="57500" x2="47578" y2="57500"/>
                          <a14:backgroundMark x1="47031" y1="60556" x2="48125" y2="60694"/>
                          <a14:backgroundMark x1="67422" y1="56806" x2="67109" y2="57222"/>
                          <a14:backgroundMark x1="66719" y1="28750" x2="65938" y2="30139"/>
                          <a14:backgroundMark x1="49766" y1="25556" x2="50078" y2="26111"/>
                          <a14:backgroundMark x1="33672" y1="28194" x2="33906" y2="29028"/>
                          <a14:backgroundMark x1="32578" y1="56528" x2="32656" y2="56944"/>
                          <a14:backgroundMark x1="33203" y1="85556" x2="32969" y2="86250"/>
                          <a14:backgroundMark x1="49688" y1="86944" x2="49609" y2="88056"/>
                          <a14:backgroundMark x1="67109" y1="79306" x2="67422" y2="8069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041" t="19638" r="28908" b="8866"/>
            <a:stretch/>
          </p:blipFill>
          <p:spPr bwMode="auto">
            <a:xfrm>
              <a:off x="8140516" y="3384467"/>
              <a:ext cx="347730" cy="3406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15" name="TextBox 1114">
              <a:extLst>
                <a:ext uri="{FF2B5EF4-FFF2-40B4-BE49-F238E27FC236}">
                  <a16:creationId xmlns:a16="http://schemas.microsoft.com/office/drawing/2014/main" id="{AAA3BE0D-899C-E9E0-1151-1C5139822FAA}"/>
                </a:ext>
              </a:extLst>
            </p:cNvPr>
            <p:cNvSpPr txBox="1"/>
            <p:nvPr/>
          </p:nvSpPr>
          <p:spPr>
            <a:xfrm>
              <a:off x="8083837" y="3210868"/>
              <a:ext cx="289648" cy="1620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LLM</a:t>
              </a:r>
            </a:p>
          </p:txBody>
        </p:sp>
        <p:sp>
          <p:nvSpPr>
            <p:cNvPr id="1116" name="TextBox 1115">
              <a:extLst>
                <a:ext uri="{FF2B5EF4-FFF2-40B4-BE49-F238E27FC236}">
                  <a16:creationId xmlns:a16="http://schemas.microsoft.com/office/drawing/2014/main" id="{5DFEBCE2-F39B-2C3B-6122-B1E16AACCE15}"/>
                </a:ext>
              </a:extLst>
            </p:cNvPr>
            <p:cNvSpPr txBox="1"/>
            <p:nvPr/>
          </p:nvSpPr>
          <p:spPr>
            <a:xfrm>
              <a:off x="6959051" y="3925963"/>
              <a:ext cx="4042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Yes</a:t>
              </a:r>
            </a:p>
          </p:txBody>
        </p:sp>
        <p:sp>
          <p:nvSpPr>
            <p:cNvPr id="1117" name="TextBox 1116">
              <a:extLst>
                <a:ext uri="{FF2B5EF4-FFF2-40B4-BE49-F238E27FC236}">
                  <a16:creationId xmlns:a16="http://schemas.microsoft.com/office/drawing/2014/main" id="{824E32E7-37BE-7128-2E4F-4A49CA137F29}"/>
                </a:ext>
              </a:extLst>
            </p:cNvPr>
            <p:cNvSpPr txBox="1"/>
            <p:nvPr/>
          </p:nvSpPr>
          <p:spPr>
            <a:xfrm>
              <a:off x="7542443" y="4347403"/>
              <a:ext cx="3481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No</a:t>
              </a:r>
            </a:p>
          </p:txBody>
        </p:sp>
        <p:sp>
          <p:nvSpPr>
            <p:cNvPr id="1118" name="Cylinder 1117">
              <a:extLst>
                <a:ext uri="{FF2B5EF4-FFF2-40B4-BE49-F238E27FC236}">
                  <a16:creationId xmlns:a16="http://schemas.microsoft.com/office/drawing/2014/main" id="{17B0A552-9659-3947-A493-C5D0523E1161}"/>
                </a:ext>
              </a:extLst>
            </p:cNvPr>
            <p:cNvSpPr/>
            <p:nvPr/>
          </p:nvSpPr>
          <p:spPr>
            <a:xfrm>
              <a:off x="5669466" y="4570949"/>
              <a:ext cx="408130" cy="354693"/>
            </a:xfrm>
            <a:prstGeom prst="can">
              <a:avLst/>
            </a:prstGeom>
            <a:solidFill>
              <a:srgbClr val="FFCD41"/>
            </a:solidFill>
            <a:ln>
              <a:solidFill>
                <a:srgbClr val="C8870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77DCA7F9-3574-59C5-839C-B01C33632DB6}"/>
                </a:ext>
              </a:extLst>
            </p:cNvPr>
            <p:cNvSpPr/>
            <p:nvPr/>
          </p:nvSpPr>
          <p:spPr>
            <a:xfrm>
              <a:off x="5925732" y="3150558"/>
              <a:ext cx="1151127" cy="1474509"/>
            </a:xfrm>
            <a:custGeom>
              <a:avLst/>
              <a:gdLst>
                <a:gd name="connsiteX0" fmla="*/ 3577216 w 3577216"/>
                <a:gd name="connsiteY0" fmla="*/ 20066 h 3378962"/>
                <a:gd name="connsiteX1" fmla="*/ 2376304 w 3577216"/>
                <a:gd name="connsiteY1" fmla="*/ 13970 h 3378962"/>
                <a:gd name="connsiteX2" fmla="*/ 1010800 w 3577216"/>
                <a:gd name="connsiteY2" fmla="*/ 178562 h 3378962"/>
                <a:gd name="connsiteX3" fmla="*/ 53728 w 3577216"/>
                <a:gd name="connsiteY3" fmla="*/ 1117346 h 3378962"/>
                <a:gd name="connsiteX4" fmla="*/ 126880 w 3577216"/>
                <a:gd name="connsiteY4" fmla="*/ 3378962 h 3378962"/>
                <a:gd name="connsiteX0" fmla="*/ 3577216 w 3577216"/>
                <a:gd name="connsiteY0" fmla="*/ 89437 h 3448333"/>
                <a:gd name="connsiteX1" fmla="*/ 2376304 w 3577216"/>
                <a:gd name="connsiteY1" fmla="*/ 83341 h 3448333"/>
                <a:gd name="connsiteX2" fmla="*/ 53728 w 3577216"/>
                <a:gd name="connsiteY2" fmla="*/ 1186717 h 3448333"/>
                <a:gd name="connsiteX3" fmla="*/ 126880 w 3577216"/>
                <a:gd name="connsiteY3" fmla="*/ 3448333 h 3448333"/>
                <a:gd name="connsiteX0" fmla="*/ 3577216 w 3577216"/>
                <a:gd name="connsiteY0" fmla="*/ 89437 h 3448333"/>
                <a:gd name="connsiteX1" fmla="*/ 2376304 w 3577216"/>
                <a:gd name="connsiteY1" fmla="*/ 83341 h 3448333"/>
                <a:gd name="connsiteX2" fmla="*/ 53728 w 3577216"/>
                <a:gd name="connsiteY2" fmla="*/ 1186717 h 3448333"/>
                <a:gd name="connsiteX3" fmla="*/ 126880 w 3577216"/>
                <a:gd name="connsiteY3" fmla="*/ 3448333 h 3448333"/>
                <a:gd name="connsiteX0" fmla="*/ 3457815 w 3457815"/>
                <a:gd name="connsiteY0" fmla="*/ 90340 h 3449236"/>
                <a:gd name="connsiteX1" fmla="*/ 2256903 w 3457815"/>
                <a:gd name="connsiteY1" fmla="*/ 84244 h 3449236"/>
                <a:gd name="connsiteX2" fmla="*/ 147687 w 3457815"/>
                <a:gd name="connsiteY2" fmla="*/ 1199812 h 3449236"/>
                <a:gd name="connsiteX3" fmla="*/ 7479 w 3457815"/>
                <a:gd name="connsiteY3" fmla="*/ 3449236 h 3449236"/>
                <a:gd name="connsiteX0" fmla="*/ 3457815 w 3457815"/>
                <a:gd name="connsiteY0" fmla="*/ 90340 h 3449236"/>
                <a:gd name="connsiteX1" fmla="*/ 2256903 w 3457815"/>
                <a:gd name="connsiteY1" fmla="*/ 84244 h 3449236"/>
                <a:gd name="connsiteX2" fmla="*/ 147687 w 3457815"/>
                <a:gd name="connsiteY2" fmla="*/ 1199812 h 3449236"/>
                <a:gd name="connsiteX3" fmla="*/ 7479 w 3457815"/>
                <a:gd name="connsiteY3" fmla="*/ 3449236 h 3449236"/>
                <a:gd name="connsiteX0" fmla="*/ 3519092 w 3519092"/>
                <a:gd name="connsiteY0" fmla="*/ 90340 h 3449236"/>
                <a:gd name="connsiteX1" fmla="*/ 2318180 w 3519092"/>
                <a:gd name="connsiteY1" fmla="*/ 84244 h 3449236"/>
                <a:gd name="connsiteX2" fmla="*/ 208964 w 3519092"/>
                <a:gd name="connsiteY2" fmla="*/ 1199812 h 3449236"/>
                <a:gd name="connsiteX3" fmla="*/ 68756 w 3519092"/>
                <a:gd name="connsiteY3" fmla="*/ 3449236 h 3449236"/>
                <a:gd name="connsiteX0" fmla="*/ 3497977 w 3497977"/>
                <a:gd name="connsiteY0" fmla="*/ 1814 h 3360710"/>
                <a:gd name="connsiteX1" fmla="*/ 1809385 w 3497977"/>
                <a:gd name="connsiteY1" fmla="*/ 263942 h 3360710"/>
                <a:gd name="connsiteX2" fmla="*/ 187849 w 3497977"/>
                <a:gd name="connsiteY2" fmla="*/ 1111286 h 3360710"/>
                <a:gd name="connsiteX3" fmla="*/ 47641 w 3497977"/>
                <a:gd name="connsiteY3" fmla="*/ 3360710 h 3360710"/>
                <a:gd name="connsiteX0" fmla="*/ 3595513 w 3595513"/>
                <a:gd name="connsiteY0" fmla="*/ 1480 h 3390856"/>
                <a:gd name="connsiteX1" fmla="*/ 1809385 w 3595513"/>
                <a:gd name="connsiteY1" fmla="*/ 294088 h 3390856"/>
                <a:gd name="connsiteX2" fmla="*/ 187849 w 3595513"/>
                <a:gd name="connsiteY2" fmla="*/ 1141432 h 3390856"/>
                <a:gd name="connsiteX3" fmla="*/ 47641 w 3595513"/>
                <a:gd name="connsiteY3" fmla="*/ 3390856 h 3390856"/>
                <a:gd name="connsiteX0" fmla="*/ 3595513 w 3595513"/>
                <a:gd name="connsiteY0" fmla="*/ 0 h 3389376"/>
                <a:gd name="connsiteX1" fmla="*/ 1809385 w 3595513"/>
                <a:gd name="connsiteY1" fmla="*/ 292608 h 3389376"/>
                <a:gd name="connsiteX2" fmla="*/ 187849 w 3595513"/>
                <a:gd name="connsiteY2" fmla="*/ 1139952 h 3389376"/>
                <a:gd name="connsiteX3" fmla="*/ 47641 w 3595513"/>
                <a:gd name="connsiteY3" fmla="*/ 3389376 h 3389376"/>
                <a:gd name="connsiteX0" fmla="*/ 3597783 w 3597783"/>
                <a:gd name="connsiteY0" fmla="*/ 0 h 3389376"/>
                <a:gd name="connsiteX1" fmla="*/ 1848231 w 3597783"/>
                <a:gd name="connsiteY1" fmla="*/ 237744 h 3389376"/>
                <a:gd name="connsiteX2" fmla="*/ 190119 w 3597783"/>
                <a:gd name="connsiteY2" fmla="*/ 1139952 h 3389376"/>
                <a:gd name="connsiteX3" fmla="*/ 49911 w 3597783"/>
                <a:gd name="connsiteY3" fmla="*/ 3389376 h 3389376"/>
                <a:gd name="connsiteX0" fmla="*/ 3607285 w 3607285"/>
                <a:gd name="connsiteY0" fmla="*/ 0 h 3389376"/>
                <a:gd name="connsiteX1" fmla="*/ 1857733 w 3607285"/>
                <a:gd name="connsiteY1" fmla="*/ 237744 h 3389376"/>
                <a:gd name="connsiteX2" fmla="*/ 181333 w 3607285"/>
                <a:gd name="connsiteY2" fmla="*/ 1389888 h 3389376"/>
                <a:gd name="connsiteX3" fmla="*/ 59413 w 3607285"/>
                <a:gd name="connsiteY3" fmla="*/ 3389376 h 3389376"/>
                <a:gd name="connsiteX0" fmla="*/ 3597784 w 3597784"/>
                <a:gd name="connsiteY0" fmla="*/ 0 h 3389376"/>
                <a:gd name="connsiteX1" fmla="*/ 1848232 w 3597784"/>
                <a:gd name="connsiteY1" fmla="*/ 237744 h 3389376"/>
                <a:gd name="connsiteX2" fmla="*/ 190120 w 3597784"/>
                <a:gd name="connsiteY2" fmla="*/ 1298448 h 3389376"/>
                <a:gd name="connsiteX3" fmla="*/ 49912 w 3597784"/>
                <a:gd name="connsiteY3" fmla="*/ 3389376 h 3389376"/>
                <a:gd name="connsiteX0" fmla="*/ 3597784 w 3597784"/>
                <a:gd name="connsiteY0" fmla="*/ 0 h 3389376"/>
                <a:gd name="connsiteX1" fmla="*/ 1848232 w 3597784"/>
                <a:gd name="connsiteY1" fmla="*/ 237744 h 3389376"/>
                <a:gd name="connsiteX2" fmla="*/ 190120 w 3597784"/>
                <a:gd name="connsiteY2" fmla="*/ 1298448 h 3389376"/>
                <a:gd name="connsiteX3" fmla="*/ 49912 w 3597784"/>
                <a:gd name="connsiteY3" fmla="*/ 3389376 h 3389376"/>
                <a:gd name="connsiteX0" fmla="*/ 3597784 w 3597784"/>
                <a:gd name="connsiteY0" fmla="*/ 0 h 3389376"/>
                <a:gd name="connsiteX1" fmla="*/ 1848232 w 3597784"/>
                <a:gd name="connsiteY1" fmla="*/ 237744 h 3389376"/>
                <a:gd name="connsiteX2" fmla="*/ 190120 w 3597784"/>
                <a:gd name="connsiteY2" fmla="*/ 1298448 h 3389376"/>
                <a:gd name="connsiteX3" fmla="*/ 49912 w 3597784"/>
                <a:gd name="connsiteY3" fmla="*/ 3389376 h 3389376"/>
                <a:gd name="connsiteX0" fmla="*/ 3597784 w 3597784"/>
                <a:gd name="connsiteY0" fmla="*/ 0 h 3389376"/>
                <a:gd name="connsiteX1" fmla="*/ 190120 w 3597784"/>
                <a:gd name="connsiteY1" fmla="*/ 1298448 h 3389376"/>
                <a:gd name="connsiteX2" fmla="*/ 49912 w 3597784"/>
                <a:gd name="connsiteY2" fmla="*/ 3389376 h 3389376"/>
                <a:gd name="connsiteX0" fmla="*/ 3597784 w 3597784"/>
                <a:gd name="connsiteY0" fmla="*/ 0 h 3389376"/>
                <a:gd name="connsiteX1" fmla="*/ 190120 w 3597784"/>
                <a:gd name="connsiteY1" fmla="*/ 1298448 h 3389376"/>
                <a:gd name="connsiteX2" fmla="*/ 49912 w 3597784"/>
                <a:gd name="connsiteY2" fmla="*/ 3389376 h 3389376"/>
                <a:gd name="connsiteX0" fmla="*/ 3659060 w 3659060"/>
                <a:gd name="connsiteY0" fmla="*/ 0 h 3389376"/>
                <a:gd name="connsiteX1" fmla="*/ 251396 w 3659060"/>
                <a:gd name="connsiteY1" fmla="*/ 1298448 h 3389376"/>
                <a:gd name="connsiteX2" fmla="*/ 111188 w 3659060"/>
                <a:gd name="connsiteY2" fmla="*/ 3389376 h 3389376"/>
                <a:gd name="connsiteX0" fmla="*/ 3567367 w 3567367"/>
                <a:gd name="connsiteY0" fmla="*/ 0 h 3389376"/>
                <a:gd name="connsiteX1" fmla="*/ 366967 w 3567367"/>
                <a:gd name="connsiteY1" fmla="*/ 987552 h 3389376"/>
                <a:gd name="connsiteX2" fmla="*/ 19495 w 3567367"/>
                <a:gd name="connsiteY2" fmla="*/ 3389376 h 3389376"/>
                <a:gd name="connsiteX0" fmla="*/ 3590969 w 3590969"/>
                <a:gd name="connsiteY0" fmla="*/ 0 h 3389376"/>
                <a:gd name="connsiteX1" fmla="*/ 390569 w 3590969"/>
                <a:gd name="connsiteY1" fmla="*/ 987552 h 3389376"/>
                <a:gd name="connsiteX2" fmla="*/ 43097 w 3590969"/>
                <a:gd name="connsiteY2" fmla="*/ 3389376 h 3389376"/>
                <a:gd name="connsiteX0" fmla="*/ 3590969 w 3590969"/>
                <a:gd name="connsiteY0" fmla="*/ 0 h 3389376"/>
                <a:gd name="connsiteX1" fmla="*/ 390569 w 3590969"/>
                <a:gd name="connsiteY1" fmla="*/ 987552 h 3389376"/>
                <a:gd name="connsiteX2" fmla="*/ 43097 w 3590969"/>
                <a:gd name="connsiteY2" fmla="*/ 3389376 h 3389376"/>
                <a:gd name="connsiteX0" fmla="*/ 3647874 w 3647874"/>
                <a:gd name="connsiteY0" fmla="*/ 0 h 3115056"/>
                <a:gd name="connsiteX1" fmla="*/ 407792 w 3647874"/>
                <a:gd name="connsiteY1" fmla="*/ 713232 h 3115056"/>
                <a:gd name="connsiteX2" fmla="*/ 60320 w 3647874"/>
                <a:gd name="connsiteY2" fmla="*/ 3115056 h 3115056"/>
                <a:gd name="connsiteX0" fmla="*/ 3609115 w 3609115"/>
                <a:gd name="connsiteY0" fmla="*/ 0 h 3115056"/>
                <a:gd name="connsiteX1" fmla="*/ 486677 w 3609115"/>
                <a:gd name="connsiteY1" fmla="*/ 755904 h 3115056"/>
                <a:gd name="connsiteX2" fmla="*/ 21561 w 3609115"/>
                <a:gd name="connsiteY2" fmla="*/ 3115056 h 3115056"/>
                <a:gd name="connsiteX0" fmla="*/ 3387961 w 3387961"/>
                <a:gd name="connsiteY0" fmla="*/ 0 h 3075605"/>
                <a:gd name="connsiteX1" fmla="*/ 486677 w 3387961"/>
                <a:gd name="connsiteY1" fmla="*/ 716453 h 3075605"/>
                <a:gd name="connsiteX2" fmla="*/ 21561 w 3387961"/>
                <a:gd name="connsiteY2" fmla="*/ 3075605 h 3075605"/>
                <a:gd name="connsiteX0" fmla="*/ 3387961 w 3387961"/>
                <a:gd name="connsiteY0" fmla="*/ 0 h 3075605"/>
                <a:gd name="connsiteX1" fmla="*/ 486677 w 3387961"/>
                <a:gd name="connsiteY1" fmla="*/ 716453 h 3075605"/>
                <a:gd name="connsiteX2" fmla="*/ 21561 w 3387961"/>
                <a:gd name="connsiteY2" fmla="*/ 3075605 h 3075605"/>
                <a:gd name="connsiteX0" fmla="*/ 3480109 w 3480109"/>
                <a:gd name="connsiteY0" fmla="*/ 0 h 3180807"/>
                <a:gd name="connsiteX1" fmla="*/ 486677 w 3480109"/>
                <a:gd name="connsiteY1" fmla="*/ 821655 h 3180807"/>
                <a:gd name="connsiteX2" fmla="*/ 21561 w 3480109"/>
                <a:gd name="connsiteY2" fmla="*/ 3180807 h 3180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80109" h="3180807">
                  <a:moveTo>
                    <a:pt x="3480109" y="0"/>
                  </a:moveTo>
                  <a:cubicBezTo>
                    <a:pt x="2733604" y="16129"/>
                    <a:pt x="1084603" y="302479"/>
                    <a:pt x="486677" y="821655"/>
                  </a:cubicBezTo>
                  <a:cubicBezTo>
                    <a:pt x="-111249" y="1340831"/>
                    <a:pt x="1241" y="2823175"/>
                    <a:pt x="21561" y="3180807"/>
                  </a:cubicBezTo>
                </a:path>
              </a:pathLst>
            </a:custGeom>
            <a:noFill/>
            <a:ln w="19050">
              <a:solidFill>
                <a:schemeClr val="bg1">
                  <a:lumMod val="50000"/>
                </a:schemeClr>
              </a:solidFill>
              <a:prstDash val="dash"/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20" name="TextBox 1119">
              <a:extLst>
                <a:ext uri="{FF2B5EF4-FFF2-40B4-BE49-F238E27FC236}">
                  <a16:creationId xmlns:a16="http://schemas.microsoft.com/office/drawing/2014/main" id="{57189F77-31EE-3016-F474-2FA224DA6D4D}"/>
                </a:ext>
              </a:extLst>
            </p:cNvPr>
            <p:cNvSpPr txBox="1"/>
            <p:nvPr/>
          </p:nvSpPr>
          <p:spPr>
            <a:xfrm>
              <a:off x="5328141" y="4942972"/>
              <a:ext cx="12421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Conversational Buffer Memory (store only last ‘K’ conversations)</a:t>
              </a:r>
            </a:p>
          </p:txBody>
        </p:sp>
        <p:sp>
          <p:nvSpPr>
            <p:cNvPr id="1122" name="Speech Bubble: Rectangle with Corners Rounded 1121">
              <a:extLst>
                <a:ext uri="{FF2B5EF4-FFF2-40B4-BE49-F238E27FC236}">
                  <a16:creationId xmlns:a16="http://schemas.microsoft.com/office/drawing/2014/main" id="{57AE171D-6B06-21CD-1CA3-8B785B7FD364}"/>
                </a:ext>
              </a:extLst>
            </p:cNvPr>
            <p:cNvSpPr/>
            <p:nvPr/>
          </p:nvSpPr>
          <p:spPr>
            <a:xfrm>
              <a:off x="7039454" y="6269761"/>
              <a:ext cx="994765" cy="393063"/>
            </a:xfrm>
            <a:prstGeom prst="wedgeRoundRectCallout">
              <a:avLst>
                <a:gd name="adj1" fmla="val 32438"/>
                <a:gd name="adj2" fmla="val 68333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Copilot Response</a:t>
              </a:r>
            </a:p>
          </p:txBody>
        </p:sp>
        <p:sp>
          <p:nvSpPr>
            <p:cNvPr id="1124" name="TextBox 1123">
              <a:extLst>
                <a:ext uri="{FF2B5EF4-FFF2-40B4-BE49-F238E27FC236}">
                  <a16:creationId xmlns:a16="http://schemas.microsoft.com/office/drawing/2014/main" id="{59C4C1A7-7103-1F2F-D43C-0704D92731E8}"/>
                </a:ext>
              </a:extLst>
            </p:cNvPr>
            <p:cNvSpPr txBox="1"/>
            <p:nvPr/>
          </p:nvSpPr>
          <p:spPr>
            <a:xfrm>
              <a:off x="8027313" y="6442794"/>
              <a:ext cx="18015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Render on Chatbot interface</a:t>
              </a:r>
            </a:p>
          </p:txBody>
        </p:sp>
        <p:pic>
          <p:nvPicPr>
            <p:cNvPr id="1125" name="Picture 1124">
              <a:extLst>
                <a:ext uri="{FF2B5EF4-FFF2-40B4-BE49-F238E27FC236}">
                  <a16:creationId xmlns:a16="http://schemas.microsoft.com/office/drawing/2014/main" id="{3364D340-33C1-6398-C37B-4A29378B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9368" y="6101383"/>
              <a:ext cx="287986" cy="287986"/>
            </a:xfrm>
            <a:prstGeom prst="rect">
              <a:avLst/>
            </a:prstGeom>
          </p:spPr>
        </p:pic>
        <p:sp>
          <p:nvSpPr>
            <p:cNvPr id="1126" name="Rectangle 1125">
              <a:extLst>
                <a:ext uri="{FF2B5EF4-FFF2-40B4-BE49-F238E27FC236}">
                  <a16:creationId xmlns:a16="http://schemas.microsoft.com/office/drawing/2014/main" id="{510209DC-0263-6CFF-631B-B6CBE8EF64C8}"/>
                </a:ext>
              </a:extLst>
            </p:cNvPr>
            <p:cNvSpPr/>
            <p:nvPr/>
          </p:nvSpPr>
          <p:spPr>
            <a:xfrm>
              <a:off x="6853988" y="4977625"/>
              <a:ext cx="1379135" cy="606303"/>
            </a:xfrm>
            <a:prstGeom prst="rect">
              <a:avLst/>
            </a:prstGeom>
            <a:solidFill>
              <a:srgbClr val="FFECC7"/>
            </a:solidFill>
            <a:ln w="28575">
              <a:solidFill>
                <a:srgbClr val="FF6600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FF66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Code generation Block</a:t>
              </a:r>
            </a:p>
          </p:txBody>
        </p:sp>
        <p:cxnSp>
          <p:nvCxnSpPr>
            <p:cNvPr id="1127" name="Straight Arrow Connector 1126">
              <a:extLst>
                <a:ext uri="{FF2B5EF4-FFF2-40B4-BE49-F238E27FC236}">
                  <a16:creationId xmlns:a16="http://schemas.microsoft.com/office/drawing/2014/main" id="{ED4EC83B-9A21-643E-1BE2-CBDFFEF44E59}"/>
                </a:ext>
              </a:extLst>
            </p:cNvPr>
            <p:cNvCxnSpPr>
              <a:cxnSpLocks/>
              <a:stCxn id="1126" idx="2"/>
              <a:endCxn id="1122" idx="0"/>
            </p:cNvCxnSpPr>
            <p:nvPr/>
          </p:nvCxnSpPr>
          <p:spPr>
            <a:xfrm flipH="1">
              <a:off x="7536837" y="5583928"/>
              <a:ext cx="6719" cy="685833"/>
            </a:xfrm>
            <a:prstGeom prst="straightConnector1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192A044D-40D0-3CEF-D90B-6A1DC4172086}"/>
                </a:ext>
              </a:extLst>
            </p:cNvPr>
            <p:cNvCxnSpPr>
              <a:cxnSpLocks/>
              <a:stCxn id="1121" idx="2"/>
              <a:endCxn id="1122" idx="3"/>
            </p:cNvCxnSpPr>
            <p:nvPr/>
          </p:nvCxnSpPr>
          <p:spPr>
            <a:xfrm flipH="1">
              <a:off x="8034219" y="5404652"/>
              <a:ext cx="1697174" cy="1061641"/>
            </a:xfrm>
            <a:prstGeom prst="straightConnector1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9" name="Oval 1128">
              <a:extLst>
                <a:ext uri="{FF2B5EF4-FFF2-40B4-BE49-F238E27FC236}">
                  <a16:creationId xmlns:a16="http://schemas.microsoft.com/office/drawing/2014/main" id="{58B51B98-8C1B-7A20-4EE9-6CC3D0212014}"/>
                </a:ext>
              </a:extLst>
            </p:cNvPr>
            <p:cNvSpPr/>
            <p:nvPr/>
          </p:nvSpPr>
          <p:spPr>
            <a:xfrm>
              <a:off x="8789437" y="5829449"/>
              <a:ext cx="183430" cy="171965"/>
            </a:xfrm>
            <a:prstGeom prst="ellipse">
              <a:avLst/>
            </a:prstGeom>
            <a:solidFill>
              <a:srgbClr val="FFBEBE"/>
            </a:solidFill>
            <a:ln>
              <a:solidFill>
                <a:srgbClr val="FE949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30" name="TextBox 1129">
              <a:extLst>
                <a:ext uri="{FF2B5EF4-FFF2-40B4-BE49-F238E27FC236}">
                  <a16:creationId xmlns:a16="http://schemas.microsoft.com/office/drawing/2014/main" id="{8FAE0273-A51F-E6F6-B2B5-1820E1302B26}"/>
                </a:ext>
              </a:extLst>
            </p:cNvPr>
            <p:cNvSpPr txBox="1"/>
            <p:nvPr/>
          </p:nvSpPr>
          <p:spPr>
            <a:xfrm>
              <a:off x="8957940" y="5814194"/>
              <a:ext cx="12298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C3325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Process HTML code</a:t>
              </a:r>
            </a:p>
          </p:txBody>
        </p:sp>
        <p:sp>
          <p:nvSpPr>
            <p:cNvPr id="1131" name="Oval 1130">
              <a:extLst>
                <a:ext uri="{FF2B5EF4-FFF2-40B4-BE49-F238E27FC236}">
                  <a16:creationId xmlns:a16="http://schemas.microsoft.com/office/drawing/2014/main" id="{308341B7-5F35-A457-C034-4AB23FF03BF0}"/>
                </a:ext>
              </a:extLst>
            </p:cNvPr>
            <p:cNvSpPr/>
            <p:nvPr/>
          </p:nvSpPr>
          <p:spPr>
            <a:xfrm>
              <a:off x="7466689" y="5856783"/>
              <a:ext cx="183430" cy="171965"/>
            </a:xfrm>
            <a:prstGeom prst="ellipse">
              <a:avLst/>
            </a:prstGeom>
            <a:solidFill>
              <a:srgbClr val="FFBEBE"/>
            </a:solidFill>
            <a:ln>
              <a:solidFill>
                <a:srgbClr val="FE949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32" name="TextBox 1131">
              <a:extLst>
                <a:ext uri="{FF2B5EF4-FFF2-40B4-BE49-F238E27FC236}">
                  <a16:creationId xmlns:a16="http://schemas.microsoft.com/office/drawing/2014/main" id="{09268D22-5532-EF36-757E-7A4C26BEBFDF}"/>
                </a:ext>
              </a:extLst>
            </p:cNvPr>
            <p:cNvSpPr txBox="1"/>
            <p:nvPr/>
          </p:nvSpPr>
          <p:spPr>
            <a:xfrm>
              <a:off x="6275298" y="5831096"/>
              <a:ext cx="12298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C3325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Process HTML code</a:t>
              </a:r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9FBA9447-07FE-6ADE-A5AD-CC25FA4A5E67}"/>
                </a:ext>
              </a:extLst>
            </p:cNvPr>
            <p:cNvSpPr/>
            <p:nvPr/>
          </p:nvSpPr>
          <p:spPr>
            <a:xfrm>
              <a:off x="6112042" y="4671188"/>
              <a:ext cx="1023985" cy="309074"/>
            </a:xfrm>
            <a:custGeom>
              <a:avLst/>
              <a:gdLst>
                <a:gd name="connsiteX0" fmla="*/ 0 w 573024"/>
                <a:gd name="connsiteY0" fmla="*/ 24322 h 422038"/>
                <a:gd name="connsiteX1" fmla="*/ 164592 w 573024"/>
                <a:gd name="connsiteY1" fmla="*/ 36514 h 422038"/>
                <a:gd name="connsiteX2" fmla="*/ 329184 w 573024"/>
                <a:gd name="connsiteY2" fmla="*/ 371794 h 422038"/>
                <a:gd name="connsiteX3" fmla="*/ 573024 w 573024"/>
                <a:gd name="connsiteY3" fmla="*/ 414466 h 422038"/>
                <a:gd name="connsiteX0" fmla="*/ 0 w 573024"/>
                <a:gd name="connsiteY0" fmla="*/ 6351 h 404067"/>
                <a:gd name="connsiteX1" fmla="*/ 238887 w 573024"/>
                <a:gd name="connsiteY1" fmla="*/ 83313 h 404067"/>
                <a:gd name="connsiteX2" fmla="*/ 329184 w 573024"/>
                <a:gd name="connsiteY2" fmla="*/ 353823 h 404067"/>
                <a:gd name="connsiteX3" fmla="*/ 573024 w 573024"/>
                <a:gd name="connsiteY3" fmla="*/ 396495 h 404067"/>
                <a:gd name="connsiteX0" fmla="*/ 0 w 573024"/>
                <a:gd name="connsiteY0" fmla="*/ 7496 h 405212"/>
                <a:gd name="connsiteX1" fmla="*/ 238887 w 573024"/>
                <a:gd name="connsiteY1" fmla="*/ 84458 h 405212"/>
                <a:gd name="connsiteX2" fmla="*/ 329184 w 573024"/>
                <a:gd name="connsiteY2" fmla="*/ 354968 h 405212"/>
                <a:gd name="connsiteX3" fmla="*/ 573024 w 573024"/>
                <a:gd name="connsiteY3" fmla="*/ 397640 h 405212"/>
                <a:gd name="connsiteX0" fmla="*/ 0 w 1032764"/>
                <a:gd name="connsiteY0" fmla="*/ 550 h 1183126"/>
                <a:gd name="connsiteX1" fmla="*/ 698627 w 1032764"/>
                <a:gd name="connsiteY1" fmla="*/ 862372 h 1183126"/>
                <a:gd name="connsiteX2" fmla="*/ 788924 w 1032764"/>
                <a:gd name="connsiteY2" fmla="*/ 1132882 h 1183126"/>
                <a:gd name="connsiteX3" fmla="*/ 1032764 w 1032764"/>
                <a:gd name="connsiteY3" fmla="*/ 1175554 h 1183126"/>
                <a:gd name="connsiteX0" fmla="*/ 0 w 1032764"/>
                <a:gd name="connsiteY0" fmla="*/ 1265 h 1183841"/>
                <a:gd name="connsiteX1" fmla="*/ 553847 w 1032764"/>
                <a:gd name="connsiteY1" fmla="*/ 459227 h 1183841"/>
                <a:gd name="connsiteX2" fmla="*/ 788924 w 1032764"/>
                <a:gd name="connsiteY2" fmla="*/ 1133597 h 1183841"/>
                <a:gd name="connsiteX3" fmla="*/ 1032764 w 1032764"/>
                <a:gd name="connsiteY3" fmla="*/ 1176269 h 1183841"/>
                <a:gd name="connsiteX0" fmla="*/ 1118 w 1033882"/>
                <a:gd name="connsiteY0" fmla="*/ 0 h 1182576"/>
                <a:gd name="connsiteX1" fmla="*/ 554965 w 1033882"/>
                <a:gd name="connsiteY1" fmla="*/ 457962 h 1182576"/>
                <a:gd name="connsiteX2" fmla="*/ 790042 w 1033882"/>
                <a:gd name="connsiteY2" fmla="*/ 1132332 h 1182576"/>
                <a:gd name="connsiteX3" fmla="*/ 1033882 w 1033882"/>
                <a:gd name="connsiteY3" fmla="*/ 1175004 h 1182576"/>
                <a:gd name="connsiteX0" fmla="*/ 1247 w 1034011"/>
                <a:gd name="connsiteY0" fmla="*/ 0 h 1182576"/>
                <a:gd name="connsiteX1" fmla="*/ 506834 w 1034011"/>
                <a:gd name="connsiteY1" fmla="*/ 526542 h 1182576"/>
                <a:gd name="connsiteX2" fmla="*/ 790171 w 1034011"/>
                <a:gd name="connsiteY2" fmla="*/ 1132332 h 1182576"/>
                <a:gd name="connsiteX3" fmla="*/ 1034011 w 1034011"/>
                <a:gd name="connsiteY3" fmla="*/ 1175004 h 1182576"/>
                <a:gd name="connsiteX0" fmla="*/ 0 w 1032764"/>
                <a:gd name="connsiteY0" fmla="*/ 0 h 1182576"/>
                <a:gd name="connsiteX1" fmla="*/ 505587 w 1032764"/>
                <a:gd name="connsiteY1" fmla="*/ 526542 h 1182576"/>
                <a:gd name="connsiteX2" fmla="*/ 788924 w 1032764"/>
                <a:gd name="connsiteY2" fmla="*/ 1132332 h 1182576"/>
                <a:gd name="connsiteX3" fmla="*/ 1032764 w 1032764"/>
                <a:gd name="connsiteY3" fmla="*/ 1175004 h 1182576"/>
                <a:gd name="connsiteX0" fmla="*/ 0 w 1061645"/>
                <a:gd name="connsiteY0" fmla="*/ 779048 h 779424"/>
                <a:gd name="connsiteX1" fmla="*/ 534468 w 1061645"/>
                <a:gd name="connsiteY1" fmla="*/ 1046 h 779424"/>
                <a:gd name="connsiteX2" fmla="*/ 817805 w 1061645"/>
                <a:gd name="connsiteY2" fmla="*/ 606836 h 779424"/>
                <a:gd name="connsiteX3" fmla="*/ 1061645 w 1061645"/>
                <a:gd name="connsiteY3" fmla="*/ 649508 h 779424"/>
                <a:gd name="connsiteX0" fmla="*/ 0 w 1061645"/>
                <a:gd name="connsiteY0" fmla="*/ 184903 h 196118"/>
                <a:gd name="connsiteX1" fmla="*/ 184495 w 1061645"/>
                <a:gd name="connsiteY1" fmla="*/ 168901 h 196118"/>
                <a:gd name="connsiteX2" fmla="*/ 817805 w 1061645"/>
                <a:gd name="connsiteY2" fmla="*/ 12691 h 196118"/>
                <a:gd name="connsiteX3" fmla="*/ 1061645 w 1061645"/>
                <a:gd name="connsiteY3" fmla="*/ 55363 h 196118"/>
                <a:gd name="connsiteX0" fmla="*/ 0 w 1156783"/>
                <a:gd name="connsiteY0" fmla="*/ 184903 h 396967"/>
                <a:gd name="connsiteX1" fmla="*/ 184495 w 1156783"/>
                <a:gd name="connsiteY1" fmla="*/ 168901 h 396967"/>
                <a:gd name="connsiteX2" fmla="*/ 817805 w 1156783"/>
                <a:gd name="connsiteY2" fmla="*/ 12691 h 396967"/>
                <a:gd name="connsiteX3" fmla="*/ 1156783 w 1156783"/>
                <a:gd name="connsiteY3" fmla="*/ 396739 h 396967"/>
                <a:gd name="connsiteX0" fmla="*/ 0 w 1156783"/>
                <a:gd name="connsiteY0" fmla="*/ 25998 h 237834"/>
                <a:gd name="connsiteX1" fmla="*/ 184495 w 1156783"/>
                <a:gd name="connsiteY1" fmla="*/ 9996 h 237834"/>
                <a:gd name="connsiteX2" fmla="*/ 1156783 w 1156783"/>
                <a:gd name="connsiteY2" fmla="*/ 237834 h 237834"/>
                <a:gd name="connsiteX0" fmla="*/ 0 w 461935"/>
                <a:gd name="connsiteY0" fmla="*/ 323634 h 342971"/>
                <a:gd name="connsiteX1" fmla="*/ 184495 w 461935"/>
                <a:gd name="connsiteY1" fmla="*/ 307632 h 342971"/>
                <a:gd name="connsiteX2" fmla="*/ 461935 w 461935"/>
                <a:gd name="connsiteY2" fmla="*/ 5118 h 342971"/>
                <a:gd name="connsiteX0" fmla="*/ 0 w 461935"/>
                <a:gd name="connsiteY0" fmla="*/ 318516 h 318516"/>
                <a:gd name="connsiteX1" fmla="*/ 461935 w 461935"/>
                <a:gd name="connsiteY1" fmla="*/ 0 h 318516"/>
                <a:gd name="connsiteX0" fmla="*/ 0 w 446645"/>
                <a:gd name="connsiteY0" fmla="*/ 275844 h 275844"/>
                <a:gd name="connsiteX1" fmla="*/ 446645 w 446645"/>
                <a:gd name="connsiteY1" fmla="*/ 0 h 275844"/>
                <a:gd name="connsiteX0" fmla="*/ 0 w 446645"/>
                <a:gd name="connsiteY0" fmla="*/ 275844 h 275844"/>
                <a:gd name="connsiteX1" fmla="*/ 446645 w 446645"/>
                <a:gd name="connsiteY1" fmla="*/ 0 h 275844"/>
                <a:gd name="connsiteX0" fmla="*/ 0 w 446645"/>
                <a:gd name="connsiteY0" fmla="*/ 276502 h 276502"/>
                <a:gd name="connsiteX1" fmla="*/ 446645 w 446645"/>
                <a:gd name="connsiteY1" fmla="*/ 658 h 276502"/>
                <a:gd name="connsiteX0" fmla="*/ 0 w 522123"/>
                <a:gd name="connsiteY0" fmla="*/ 301129 h 301129"/>
                <a:gd name="connsiteX1" fmla="*/ 522123 w 522123"/>
                <a:gd name="connsiteY1" fmla="*/ 405 h 301129"/>
                <a:gd name="connsiteX0" fmla="*/ 0 w 522956"/>
                <a:gd name="connsiteY0" fmla="*/ 300724 h 300724"/>
                <a:gd name="connsiteX1" fmla="*/ 522123 w 522956"/>
                <a:gd name="connsiteY1" fmla="*/ 0 h 300724"/>
                <a:gd name="connsiteX0" fmla="*/ 0 w 301169"/>
                <a:gd name="connsiteY0" fmla="*/ 271320 h 271320"/>
                <a:gd name="connsiteX1" fmla="*/ 298971 w 301169"/>
                <a:gd name="connsiteY1" fmla="*/ 0 h 271320"/>
                <a:gd name="connsiteX0" fmla="*/ 0 w 301725"/>
                <a:gd name="connsiteY0" fmla="*/ 271320 h 271320"/>
                <a:gd name="connsiteX1" fmla="*/ 298971 w 301725"/>
                <a:gd name="connsiteY1" fmla="*/ 0 h 271320"/>
                <a:gd name="connsiteX0" fmla="*/ 0 w 295328"/>
                <a:gd name="connsiteY0" fmla="*/ 278105 h 278105"/>
                <a:gd name="connsiteX1" fmla="*/ 292408 w 295328"/>
                <a:gd name="connsiteY1" fmla="*/ 0 h 278105"/>
                <a:gd name="connsiteX0" fmla="*/ 0 w 1508774"/>
                <a:gd name="connsiteY0" fmla="*/ 3 h 2001078"/>
                <a:gd name="connsiteX1" fmla="*/ 1508549 w 1508774"/>
                <a:gd name="connsiteY1" fmla="*/ 1999977 h 2001078"/>
                <a:gd name="connsiteX0" fmla="*/ 0 w 1508947"/>
                <a:gd name="connsiteY0" fmla="*/ 0 h 2001134"/>
                <a:gd name="connsiteX1" fmla="*/ 1508549 w 1508947"/>
                <a:gd name="connsiteY1" fmla="*/ 1999974 h 2001134"/>
                <a:gd name="connsiteX0" fmla="*/ 0 w 485123"/>
                <a:gd name="connsiteY0" fmla="*/ 137916 h 168099"/>
                <a:gd name="connsiteX1" fmla="*/ 350319 w 485123"/>
                <a:gd name="connsiteY1" fmla="*/ 0 h 168099"/>
                <a:gd name="connsiteX0" fmla="*/ 0 w 351449"/>
                <a:gd name="connsiteY0" fmla="*/ 354014 h 354015"/>
                <a:gd name="connsiteX1" fmla="*/ 350319 w 351449"/>
                <a:gd name="connsiteY1" fmla="*/ 216098 h 354015"/>
                <a:gd name="connsiteX0" fmla="*/ 0 w 583134"/>
                <a:gd name="connsiteY0" fmla="*/ 242962 h 638768"/>
                <a:gd name="connsiteX1" fmla="*/ 582535 w 583134"/>
                <a:gd name="connsiteY1" fmla="*/ 636875 h 638768"/>
                <a:gd name="connsiteX0" fmla="*/ 0 w 583634"/>
                <a:gd name="connsiteY0" fmla="*/ 152917 h 549140"/>
                <a:gd name="connsiteX1" fmla="*/ 582535 w 583634"/>
                <a:gd name="connsiteY1" fmla="*/ 546830 h 549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3634" h="549140">
                  <a:moveTo>
                    <a:pt x="0" y="152917"/>
                  </a:moveTo>
                  <a:cubicBezTo>
                    <a:pt x="351677" y="-364698"/>
                    <a:pt x="602368" y="602311"/>
                    <a:pt x="582535" y="546830"/>
                  </a:cubicBez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291D8A4-B7E0-4AF7-A5AB-92FA4CBA00A8}"/>
                </a:ext>
              </a:extLst>
            </p:cNvPr>
            <p:cNvGrpSpPr/>
            <p:nvPr/>
          </p:nvGrpSpPr>
          <p:grpSpPr>
            <a:xfrm>
              <a:off x="8953612" y="5060722"/>
              <a:ext cx="1619046" cy="596995"/>
              <a:chOff x="8953612" y="5060722"/>
              <a:chExt cx="1619046" cy="596995"/>
            </a:xfrm>
          </p:grpSpPr>
          <p:sp>
            <p:nvSpPr>
              <p:cNvPr id="1121" name="Rectangle: Rounded Corners 1120">
                <a:extLst>
                  <a:ext uri="{FF2B5EF4-FFF2-40B4-BE49-F238E27FC236}">
                    <a16:creationId xmlns:a16="http://schemas.microsoft.com/office/drawing/2014/main" id="{1F18E8A4-D46E-5D9B-E748-C40F225331F3}"/>
                  </a:ext>
                </a:extLst>
              </p:cNvPr>
              <p:cNvSpPr/>
              <p:nvPr/>
            </p:nvSpPr>
            <p:spPr>
              <a:xfrm>
                <a:off x="8953612" y="5060722"/>
                <a:ext cx="1555561" cy="343930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B9C8FF">
                        <a:lumMod val="2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   Generate a casual conversation response</a:t>
                </a:r>
              </a:p>
            </p:txBody>
          </p:sp>
          <p:sp>
            <p:nvSpPr>
              <p:cNvPr id="1134" name="TextBox 1133">
                <a:extLst>
                  <a:ext uri="{FF2B5EF4-FFF2-40B4-BE49-F238E27FC236}">
                    <a16:creationId xmlns:a16="http://schemas.microsoft.com/office/drawing/2014/main" id="{60B572C1-C63E-3E27-F9B2-E0FA499B0F57}"/>
                  </a:ext>
                </a:extLst>
              </p:cNvPr>
              <p:cNvSpPr txBox="1"/>
              <p:nvPr/>
            </p:nvSpPr>
            <p:spPr>
              <a:xfrm>
                <a:off x="9711170" y="5411496"/>
                <a:ext cx="86148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Rule based</a:t>
                </a:r>
              </a:p>
            </p:txBody>
          </p:sp>
        </p:grp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DB084BEC-CFEE-BB8C-0C36-A5B4C32B28C1}"/>
                </a:ext>
              </a:extLst>
            </p:cNvPr>
            <p:cNvSpPr/>
            <p:nvPr/>
          </p:nvSpPr>
          <p:spPr>
            <a:xfrm flipH="1">
              <a:off x="4597480" y="4602810"/>
              <a:ext cx="1094529" cy="130340"/>
            </a:xfrm>
            <a:custGeom>
              <a:avLst/>
              <a:gdLst>
                <a:gd name="connsiteX0" fmla="*/ 604064 w 604064"/>
                <a:gd name="connsiteY0" fmla="*/ 86660 h 629204"/>
                <a:gd name="connsiteX1" fmla="*/ 311456 w 604064"/>
                <a:gd name="connsiteY1" fmla="*/ 43988 h 629204"/>
                <a:gd name="connsiteX2" fmla="*/ 560 w 604064"/>
                <a:gd name="connsiteY2" fmla="*/ 629204 h 629204"/>
                <a:gd name="connsiteX0" fmla="*/ 605082 w 605082"/>
                <a:gd name="connsiteY0" fmla="*/ 22740 h 565284"/>
                <a:gd name="connsiteX1" fmla="*/ 160074 w 605082"/>
                <a:gd name="connsiteY1" fmla="*/ 138564 h 565284"/>
                <a:gd name="connsiteX2" fmla="*/ 1578 w 605082"/>
                <a:gd name="connsiteY2" fmla="*/ 565284 h 565284"/>
                <a:gd name="connsiteX0" fmla="*/ 570493 w 570493"/>
                <a:gd name="connsiteY0" fmla="*/ 22740 h 299233"/>
                <a:gd name="connsiteX1" fmla="*/ 125485 w 570493"/>
                <a:gd name="connsiteY1" fmla="*/ 138564 h 299233"/>
                <a:gd name="connsiteX2" fmla="*/ 2649 w 570493"/>
                <a:gd name="connsiteY2" fmla="*/ 299233 h 299233"/>
                <a:gd name="connsiteX0" fmla="*/ 569119 w 569119"/>
                <a:gd name="connsiteY0" fmla="*/ 37167 h 313660"/>
                <a:gd name="connsiteX1" fmla="*/ 180149 w 569119"/>
                <a:gd name="connsiteY1" fmla="*/ 87502 h 313660"/>
                <a:gd name="connsiteX2" fmla="*/ 1275 w 569119"/>
                <a:gd name="connsiteY2" fmla="*/ 313660 h 313660"/>
                <a:gd name="connsiteX0" fmla="*/ 567844 w 567844"/>
                <a:gd name="connsiteY0" fmla="*/ 0 h 276493"/>
                <a:gd name="connsiteX1" fmla="*/ 0 w 567844"/>
                <a:gd name="connsiteY1" fmla="*/ 276493 h 276493"/>
                <a:gd name="connsiteX0" fmla="*/ 567844 w 567844"/>
                <a:gd name="connsiteY0" fmla="*/ 0 h 276493"/>
                <a:gd name="connsiteX1" fmla="*/ 170241 w 567844"/>
                <a:gd name="connsiteY1" fmla="*/ 47503 h 276493"/>
                <a:gd name="connsiteX2" fmla="*/ 0 w 567844"/>
                <a:gd name="connsiteY2" fmla="*/ 276493 h 276493"/>
                <a:gd name="connsiteX0" fmla="*/ 567844 w 567844"/>
                <a:gd name="connsiteY0" fmla="*/ 0 h 276493"/>
                <a:gd name="connsiteX1" fmla="*/ 170241 w 567844"/>
                <a:gd name="connsiteY1" fmla="*/ 47503 h 276493"/>
                <a:gd name="connsiteX2" fmla="*/ 0 w 567844"/>
                <a:gd name="connsiteY2" fmla="*/ 276493 h 276493"/>
                <a:gd name="connsiteX0" fmla="*/ 567844 w 567844"/>
                <a:gd name="connsiteY0" fmla="*/ 0 h 276493"/>
                <a:gd name="connsiteX1" fmla="*/ 170241 w 567844"/>
                <a:gd name="connsiteY1" fmla="*/ 47503 h 276493"/>
                <a:gd name="connsiteX2" fmla="*/ 0 w 567844"/>
                <a:gd name="connsiteY2" fmla="*/ 276493 h 276493"/>
                <a:gd name="connsiteX0" fmla="*/ 567844 w 567844"/>
                <a:gd name="connsiteY0" fmla="*/ 0 h 276493"/>
                <a:gd name="connsiteX1" fmla="*/ 213180 w 567844"/>
                <a:gd name="connsiteY1" fmla="*/ 28360 h 276493"/>
                <a:gd name="connsiteX2" fmla="*/ 0 w 567844"/>
                <a:gd name="connsiteY2" fmla="*/ 276493 h 276493"/>
                <a:gd name="connsiteX0" fmla="*/ 567844 w 567844"/>
                <a:gd name="connsiteY0" fmla="*/ 0 h 276493"/>
                <a:gd name="connsiteX1" fmla="*/ 213180 w 567844"/>
                <a:gd name="connsiteY1" fmla="*/ 28360 h 276493"/>
                <a:gd name="connsiteX2" fmla="*/ 0 w 567844"/>
                <a:gd name="connsiteY2" fmla="*/ 276493 h 276493"/>
                <a:gd name="connsiteX0" fmla="*/ 567844 w 567844"/>
                <a:gd name="connsiteY0" fmla="*/ 0 h 276493"/>
                <a:gd name="connsiteX1" fmla="*/ 213180 w 567844"/>
                <a:gd name="connsiteY1" fmla="*/ 28360 h 276493"/>
                <a:gd name="connsiteX2" fmla="*/ 0 w 567844"/>
                <a:gd name="connsiteY2" fmla="*/ 276493 h 276493"/>
                <a:gd name="connsiteX0" fmla="*/ 546374 w 546374"/>
                <a:gd name="connsiteY0" fmla="*/ 0 h 276493"/>
                <a:gd name="connsiteX1" fmla="*/ 191710 w 546374"/>
                <a:gd name="connsiteY1" fmla="*/ 28360 h 276493"/>
                <a:gd name="connsiteX2" fmla="*/ 0 w 546374"/>
                <a:gd name="connsiteY2" fmla="*/ 276493 h 276493"/>
                <a:gd name="connsiteX0" fmla="*/ 554410 w 554410"/>
                <a:gd name="connsiteY0" fmla="*/ 0 h 277796"/>
                <a:gd name="connsiteX1" fmla="*/ 199746 w 554410"/>
                <a:gd name="connsiteY1" fmla="*/ 28360 h 277796"/>
                <a:gd name="connsiteX2" fmla="*/ 0 w 554410"/>
                <a:gd name="connsiteY2" fmla="*/ 277796 h 277796"/>
                <a:gd name="connsiteX0" fmla="*/ 554410 w 554410"/>
                <a:gd name="connsiteY0" fmla="*/ 1977 h 279773"/>
                <a:gd name="connsiteX1" fmla="*/ 199746 w 554410"/>
                <a:gd name="connsiteY1" fmla="*/ 30337 h 279773"/>
                <a:gd name="connsiteX2" fmla="*/ 0 w 554410"/>
                <a:gd name="connsiteY2" fmla="*/ 279773 h 279773"/>
                <a:gd name="connsiteX0" fmla="*/ 542721 w 542721"/>
                <a:gd name="connsiteY0" fmla="*/ 0 h 285613"/>
                <a:gd name="connsiteX1" fmla="*/ 199746 w 542721"/>
                <a:gd name="connsiteY1" fmla="*/ 36177 h 285613"/>
                <a:gd name="connsiteX2" fmla="*/ 0 w 542721"/>
                <a:gd name="connsiteY2" fmla="*/ 285613 h 285613"/>
                <a:gd name="connsiteX0" fmla="*/ 576620 w 576620"/>
                <a:gd name="connsiteY0" fmla="*/ 2920 h 76149"/>
                <a:gd name="connsiteX1" fmla="*/ 233645 w 576620"/>
                <a:gd name="connsiteY1" fmla="*/ 39097 h 76149"/>
                <a:gd name="connsiteX2" fmla="*/ 0 w 576620"/>
                <a:gd name="connsiteY2" fmla="*/ 76149 h 76149"/>
                <a:gd name="connsiteX0" fmla="*/ 576620 w 576620"/>
                <a:gd name="connsiteY0" fmla="*/ 0 h 73229"/>
                <a:gd name="connsiteX1" fmla="*/ 0 w 576620"/>
                <a:gd name="connsiteY1" fmla="*/ 73229 h 73229"/>
                <a:gd name="connsiteX0" fmla="*/ 576620 w 576620"/>
                <a:gd name="connsiteY0" fmla="*/ 1214 h 74443"/>
                <a:gd name="connsiteX1" fmla="*/ 0 w 576620"/>
                <a:gd name="connsiteY1" fmla="*/ 74443 h 7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6620" h="74443">
                  <a:moveTo>
                    <a:pt x="576620" y="1214"/>
                  </a:moveTo>
                  <a:cubicBezTo>
                    <a:pt x="238461" y="-9193"/>
                    <a:pt x="192207" y="50033"/>
                    <a:pt x="0" y="74443"/>
                  </a:cubicBezTo>
                </a:path>
              </a:pathLst>
            </a:custGeom>
            <a:noFill/>
            <a:ln w="19050">
              <a:solidFill>
                <a:schemeClr val="bg1">
                  <a:lumMod val="50000"/>
                </a:schemeClr>
              </a:solidFill>
              <a:prstDash val="dash"/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F1E0B6FF-E4BB-C79C-380C-457D3240281F}"/>
                </a:ext>
              </a:extLst>
            </p:cNvPr>
            <p:cNvSpPr/>
            <p:nvPr/>
          </p:nvSpPr>
          <p:spPr>
            <a:xfrm flipH="1" flipV="1">
              <a:off x="4387144" y="4777163"/>
              <a:ext cx="1291137" cy="199943"/>
            </a:xfrm>
            <a:custGeom>
              <a:avLst/>
              <a:gdLst>
                <a:gd name="connsiteX0" fmla="*/ 0 w 573024"/>
                <a:gd name="connsiteY0" fmla="*/ 24322 h 422038"/>
                <a:gd name="connsiteX1" fmla="*/ 164592 w 573024"/>
                <a:gd name="connsiteY1" fmla="*/ 36514 h 422038"/>
                <a:gd name="connsiteX2" fmla="*/ 329184 w 573024"/>
                <a:gd name="connsiteY2" fmla="*/ 371794 h 422038"/>
                <a:gd name="connsiteX3" fmla="*/ 573024 w 573024"/>
                <a:gd name="connsiteY3" fmla="*/ 414466 h 422038"/>
                <a:gd name="connsiteX0" fmla="*/ 0 w 573024"/>
                <a:gd name="connsiteY0" fmla="*/ 6351 h 404067"/>
                <a:gd name="connsiteX1" fmla="*/ 238887 w 573024"/>
                <a:gd name="connsiteY1" fmla="*/ 83313 h 404067"/>
                <a:gd name="connsiteX2" fmla="*/ 329184 w 573024"/>
                <a:gd name="connsiteY2" fmla="*/ 353823 h 404067"/>
                <a:gd name="connsiteX3" fmla="*/ 573024 w 573024"/>
                <a:gd name="connsiteY3" fmla="*/ 396495 h 404067"/>
                <a:gd name="connsiteX0" fmla="*/ 0 w 573024"/>
                <a:gd name="connsiteY0" fmla="*/ 7496 h 405212"/>
                <a:gd name="connsiteX1" fmla="*/ 238887 w 573024"/>
                <a:gd name="connsiteY1" fmla="*/ 84458 h 405212"/>
                <a:gd name="connsiteX2" fmla="*/ 329184 w 573024"/>
                <a:gd name="connsiteY2" fmla="*/ 354968 h 405212"/>
                <a:gd name="connsiteX3" fmla="*/ 573024 w 573024"/>
                <a:gd name="connsiteY3" fmla="*/ 397640 h 405212"/>
                <a:gd name="connsiteX0" fmla="*/ 0 w 1032764"/>
                <a:gd name="connsiteY0" fmla="*/ 550 h 1183126"/>
                <a:gd name="connsiteX1" fmla="*/ 698627 w 1032764"/>
                <a:gd name="connsiteY1" fmla="*/ 862372 h 1183126"/>
                <a:gd name="connsiteX2" fmla="*/ 788924 w 1032764"/>
                <a:gd name="connsiteY2" fmla="*/ 1132882 h 1183126"/>
                <a:gd name="connsiteX3" fmla="*/ 1032764 w 1032764"/>
                <a:gd name="connsiteY3" fmla="*/ 1175554 h 1183126"/>
                <a:gd name="connsiteX0" fmla="*/ 0 w 1032764"/>
                <a:gd name="connsiteY0" fmla="*/ 1265 h 1183841"/>
                <a:gd name="connsiteX1" fmla="*/ 553847 w 1032764"/>
                <a:gd name="connsiteY1" fmla="*/ 459227 h 1183841"/>
                <a:gd name="connsiteX2" fmla="*/ 788924 w 1032764"/>
                <a:gd name="connsiteY2" fmla="*/ 1133597 h 1183841"/>
                <a:gd name="connsiteX3" fmla="*/ 1032764 w 1032764"/>
                <a:gd name="connsiteY3" fmla="*/ 1176269 h 1183841"/>
                <a:gd name="connsiteX0" fmla="*/ 1118 w 1033882"/>
                <a:gd name="connsiteY0" fmla="*/ 0 h 1182576"/>
                <a:gd name="connsiteX1" fmla="*/ 554965 w 1033882"/>
                <a:gd name="connsiteY1" fmla="*/ 457962 h 1182576"/>
                <a:gd name="connsiteX2" fmla="*/ 790042 w 1033882"/>
                <a:gd name="connsiteY2" fmla="*/ 1132332 h 1182576"/>
                <a:gd name="connsiteX3" fmla="*/ 1033882 w 1033882"/>
                <a:gd name="connsiteY3" fmla="*/ 1175004 h 1182576"/>
                <a:gd name="connsiteX0" fmla="*/ 1247 w 1034011"/>
                <a:gd name="connsiteY0" fmla="*/ 0 h 1182576"/>
                <a:gd name="connsiteX1" fmla="*/ 506834 w 1034011"/>
                <a:gd name="connsiteY1" fmla="*/ 526542 h 1182576"/>
                <a:gd name="connsiteX2" fmla="*/ 790171 w 1034011"/>
                <a:gd name="connsiteY2" fmla="*/ 1132332 h 1182576"/>
                <a:gd name="connsiteX3" fmla="*/ 1034011 w 1034011"/>
                <a:gd name="connsiteY3" fmla="*/ 1175004 h 1182576"/>
                <a:gd name="connsiteX0" fmla="*/ 0 w 1032764"/>
                <a:gd name="connsiteY0" fmla="*/ 0 h 1182576"/>
                <a:gd name="connsiteX1" fmla="*/ 505587 w 1032764"/>
                <a:gd name="connsiteY1" fmla="*/ 526542 h 1182576"/>
                <a:gd name="connsiteX2" fmla="*/ 788924 w 1032764"/>
                <a:gd name="connsiteY2" fmla="*/ 1132332 h 1182576"/>
                <a:gd name="connsiteX3" fmla="*/ 1032764 w 1032764"/>
                <a:gd name="connsiteY3" fmla="*/ 1175004 h 1182576"/>
                <a:gd name="connsiteX0" fmla="*/ 0 w 1061645"/>
                <a:gd name="connsiteY0" fmla="*/ 779048 h 779424"/>
                <a:gd name="connsiteX1" fmla="*/ 534468 w 1061645"/>
                <a:gd name="connsiteY1" fmla="*/ 1046 h 779424"/>
                <a:gd name="connsiteX2" fmla="*/ 817805 w 1061645"/>
                <a:gd name="connsiteY2" fmla="*/ 606836 h 779424"/>
                <a:gd name="connsiteX3" fmla="*/ 1061645 w 1061645"/>
                <a:gd name="connsiteY3" fmla="*/ 649508 h 779424"/>
                <a:gd name="connsiteX0" fmla="*/ 0 w 1061645"/>
                <a:gd name="connsiteY0" fmla="*/ 184903 h 196118"/>
                <a:gd name="connsiteX1" fmla="*/ 184495 w 1061645"/>
                <a:gd name="connsiteY1" fmla="*/ 168901 h 196118"/>
                <a:gd name="connsiteX2" fmla="*/ 817805 w 1061645"/>
                <a:gd name="connsiteY2" fmla="*/ 12691 h 196118"/>
                <a:gd name="connsiteX3" fmla="*/ 1061645 w 1061645"/>
                <a:gd name="connsiteY3" fmla="*/ 55363 h 196118"/>
                <a:gd name="connsiteX0" fmla="*/ 0 w 1156783"/>
                <a:gd name="connsiteY0" fmla="*/ 184903 h 396967"/>
                <a:gd name="connsiteX1" fmla="*/ 184495 w 1156783"/>
                <a:gd name="connsiteY1" fmla="*/ 168901 h 396967"/>
                <a:gd name="connsiteX2" fmla="*/ 817805 w 1156783"/>
                <a:gd name="connsiteY2" fmla="*/ 12691 h 396967"/>
                <a:gd name="connsiteX3" fmla="*/ 1156783 w 1156783"/>
                <a:gd name="connsiteY3" fmla="*/ 396739 h 396967"/>
                <a:gd name="connsiteX0" fmla="*/ 0 w 1156783"/>
                <a:gd name="connsiteY0" fmla="*/ 25998 h 237834"/>
                <a:gd name="connsiteX1" fmla="*/ 184495 w 1156783"/>
                <a:gd name="connsiteY1" fmla="*/ 9996 h 237834"/>
                <a:gd name="connsiteX2" fmla="*/ 1156783 w 1156783"/>
                <a:gd name="connsiteY2" fmla="*/ 237834 h 237834"/>
                <a:gd name="connsiteX0" fmla="*/ 0 w 461935"/>
                <a:gd name="connsiteY0" fmla="*/ 323634 h 342971"/>
                <a:gd name="connsiteX1" fmla="*/ 184495 w 461935"/>
                <a:gd name="connsiteY1" fmla="*/ 307632 h 342971"/>
                <a:gd name="connsiteX2" fmla="*/ 461935 w 461935"/>
                <a:gd name="connsiteY2" fmla="*/ 5118 h 342971"/>
                <a:gd name="connsiteX0" fmla="*/ 0 w 461935"/>
                <a:gd name="connsiteY0" fmla="*/ 318516 h 318516"/>
                <a:gd name="connsiteX1" fmla="*/ 461935 w 461935"/>
                <a:gd name="connsiteY1" fmla="*/ 0 h 318516"/>
                <a:gd name="connsiteX0" fmla="*/ 0 w 446645"/>
                <a:gd name="connsiteY0" fmla="*/ 275844 h 275844"/>
                <a:gd name="connsiteX1" fmla="*/ 446645 w 446645"/>
                <a:gd name="connsiteY1" fmla="*/ 0 h 275844"/>
                <a:gd name="connsiteX0" fmla="*/ 0 w 446645"/>
                <a:gd name="connsiteY0" fmla="*/ 275844 h 275844"/>
                <a:gd name="connsiteX1" fmla="*/ 446645 w 446645"/>
                <a:gd name="connsiteY1" fmla="*/ 0 h 275844"/>
                <a:gd name="connsiteX0" fmla="*/ 0 w 446645"/>
                <a:gd name="connsiteY0" fmla="*/ 276502 h 276502"/>
                <a:gd name="connsiteX1" fmla="*/ 446645 w 446645"/>
                <a:gd name="connsiteY1" fmla="*/ 658 h 27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6645" h="276502">
                  <a:moveTo>
                    <a:pt x="0" y="276502"/>
                  </a:moveTo>
                  <a:cubicBezTo>
                    <a:pt x="203247" y="19962"/>
                    <a:pt x="289269" y="-4930"/>
                    <a:pt x="446645" y="658"/>
                  </a:cubicBez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6FFD15E-72DA-C522-08EB-19AA0D4E9937}"/>
                </a:ext>
              </a:extLst>
            </p:cNvPr>
            <p:cNvSpPr/>
            <p:nvPr/>
          </p:nvSpPr>
          <p:spPr>
            <a:xfrm>
              <a:off x="3689684" y="3484062"/>
              <a:ext cx="3871464" cy="680418"/>
            </a:xfrm>
            <a:custGeom>
              <a:avLst/>
              <a:gdLst>
                <a:gd name="connsiteX0" fmla="*/ 2668555 w 2668555"/>
                <a:gd name="connsiteY0" fmla="*/ 0 h 550506"/>
                <a:gd name="connsiteX1" fmla="*/ 2416628 w 2668555"/>
                <a:gd name="connsiteY1" fmla="*/ 186612 h 550506"/>
                <a:gd name="connsiteX2" fmla="*/ 1614196 w 2668555"/>
                <a:gd name="connsiteY2" fmla="*/ 214604 h 550506"/>
                <a:gd name="connsiteX3" fmla="*/ 345233 w 2668555"/>
                <a:gd name="connsiteY3" fmla="*/ 214604 h 550506"/>
                <a:gd name="connsiteX4" fmla="*/ 0 w 2668555"/>
                <a:gd name="connsiteY4" fmla="*/ 550506 h 550506"/>
                <a:gd name="connsiteX0" fmla="*/ 2668555 w 2668555"/>
                <a:gd name="connsiteY0" fmla="*/ 321345 h 871851"/>
                <a:gd name="connsiteX1" fmla="*/ 2416628 w 2668555"/>
                <a:gd name="connsiteY1" fmla="*/ 507957 h 871851"/>
                <a:gd name="connsiteX2" fmla="*/ 1202394 w 2668555"/>
                <a:gd name="connsiteY2" fmla="*/ 35 h 871851"/>
                <a:gd name="connsiteX3" fmla="*/ 345233 w 2668555"/>
                <a:gd name="connsiteY3" fmla="*/ 535949 h 871851"/>
                <a:gd name="connsiteX4" fmla="*/ 0 w 2668555"/>
                <a:gd name="connsiteY4" fmla="*/ 871851 h 871851"/>
                <a:gd name="connsiteX0" fmla="*/ 2668555 w 2668555"/>
                <a:gd name="connsiteY0" fmla="*/ 485528 h 1036034"/>
                <a:gd name="connsiteX1" fmla="*/ 2416628 w 2668555"/>
                <a:gd name="connsiteY1" fmla="*/ 672140 h 1036034"/>
                <a:gd name="connsiteX2" fmla="*/ 1202394 w 2668555"/>
                <a:gd name="connsiteY2" fmla="*/ 164218 h 1036034"/>
                <a:gd name="connsiteX3" fmla="*/ 327584 w 2668555"/>
                <a:gd name="connsiteY3" fmla="*/ 16648 h 1036034"/>
                <a:gd name="connsiteX4" fmla="*/ 0 w 2668555"/>
                <a:gd name="connsiteY4" fmla="*/ 1036034 h 1036034"/>
                <a:gd name="connsiteX0" fmla="*/ 2762681 w 2762681"/>
                <a:gd name="connsiteY0" fmla="*/ 485528 h 682650"/>
                <a:gd name="connsiteX1" fmla="*/ 2510754 w 2762681"/>
                <a:gd name="connsiteY1" fmla="*/ 672140 h 682650"/>
                <a:gd name="connsiteX2" fmla="*/ 1296520 w 2762681"/>
                <a:gd name="connsiteY2" fmla="*/ 164218 h 682650"/>
                <a:gd name="connsiteX3" fmla="*/ 421710 w 2762681"/>
                <a:gd name="connsiteY3" fmla="*/ 16648 h 682650"/>
                <a:gd name="connsiteX4" fmla="*/ 0 w 2762681"/>
                <a:gd name="connsiteY4" fmla="*/ 259349 h 682650"/>
                <a:gd name="connsiteX0" fmla="*/ 2762681 w 2762681"/>
                <a:gd name="connsiteY0" fmla="*/ 339780 h 536902"/>
                <a:gd name="connsiteX1" fmla="*/ 2510754 w 2762681"/>
                <a:gd name="connsiteY1" fmla="*/ 526392 h 536902"/>
                <a:gd name="connsiteX2" fmla="*/ 1296520 w 2762681"/>
                <a:gd name="connsiteY2" fmla="*/ 18470 h 536902"/>
                <a:gd name="connsiteX3" fmla="*/ 0 w 2762681"/>
                <a:gd name="connsiteY3" fmla="*/ 113601 h 536902"/>
                <a:gd name="connsiteX0" fmla="*/ 2762681 w 2762681"/>
                <a:gd name="connsiteY0" fmla="*/ 443699 h 640821"/>
                <a:gd name="connsiteX1" fmla="*/ 2510754 w 2762681"/>
                <a:gd name="connsiteY1" fmla="*/ 630311 h 640821"/>
                <a:gd name="connsiteX2" fmla="*/ 1296520 w 2762681"/>
                <a:gd name="connsiteY2" fmla="*/ 122389 h 640821"/>
                <a:gd name="connsiteX3" fmla="*/ 0 w 2762681"/>
                <a:gd name="connsiteY3" fmla="*/ 217520 h 640821"/>
                <a:gd name="connsiteX0" fmla="*/ 2739150 w 2739150"/>
                <a:gd name="connsiteY0" fmla="*/ 464216 h 661338"/>
                <a:gd name="connsiteX1" fmla="*/ 2487223 w 2739150"/>
                <a:gd name="connsiteY1" fmla="*/ 650828 h 661338"/>
                <a:gd name="connsiteX2" fmla="*/ 1272989 w 2739150"/>
                <a:gd name="connsiteY2" fmla="*/ 142906 h 661338"/>
                <a:gd name="connsiteX3" fmla="*/ 0 w 2739150"/>
                <a:gd name="connsiteY3" fmla="*/ 206970 h 661338"/>
                <a:gd name="connsiteX0" fmla="*/ 2739150 w 2770114"/>
                <a:gd name="connsiteY0" fmla="*/ 257246 h 451260"/>
                <a:gd name="connsiteX1" fmla="*/ 2487223 w 2770114"/>
                <a:gd name="connsiteY1" fmla="*/ 443858 h 451260"/>
                <a:gd name="connsiteX2" fmla="*/ 0 w 2770114"/>
                <a:gd name="connsiteY2" fmla="*/ 0 h 451260"/>
                <a:gd name="connsiteX0" fmla="*/ 2739150 w 2770114"/>
                <a:gd name="connsiteY0" fmla="*/ 422597 h 616612"/>
                <a:gd name="connsiteX1" fmla="*/ 2487223 w 2770114"/>
                <a:gd name="connsiteY1" fmla="*/ 609209 h 616612"/>
                <a:gd name="connsiteX2" fmla="*/ 0 w 2770114"/>
                <a:gd name="connsiteY2" fmla="*/ 165351 h 616612"/>
                <a:gd name="connsiteX0" fmla="*/ 2739150 w 2739150"/>
                <a:gd name="connsiteY0" fmla="*/ 419968 h 608553"/>
                <a:gd name="connsiteX1" fmla="*/ 2487223 w 2739150"/>
                <a:gd name="connsiteY1" fmla="*/ 606580 h 608553"/>
                <a:gd name="connsiteX2" fmla="*/ 0 w 2739150"/>
                <a:gd name="connsiteY2" fmla="*/ 162722 h 608553"/>
                <a:gd name="connsiteX0" fmla="*/ 2739150 w 2739150"/>
                <a:gd name="connsiteY0" fmla="*/ 412742 h 662875"/>
                <a:gd name="connsiteX1" fmla="*/ 2293088 w 2739150"/>
                <a:gd name="connsiteY1" fmla="*/ 661489 h 662875"/>
                <a:gd name="connsiteX2" fmla="*/ 0 w 2739150"/>
                <a:gd name="connsiteY2" fmla="*/ 155496 h 662875"/>
                <a:gd name="connsiteX0" fmla="*/ 2739150 w 2739150"/>
                <a:gd name="connsiteY0" fmla="*/ 416273 h 635581"/>
                <a:gd name="connsiteX1" fmla="*/ 2446043 w 2739150"/>
                <a:gd name="connsiteY1" fmla="*/ 633953 h 635581"/>
                <a:gd name="connsiteX2" fmla="*/ 0 w 2739150"/>
                <a:gd name="connsiteY2" fmla="*/ 159027 h 635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39150" h="635581">
                  <a:moveTo>
                    <a:pt x="2739150" y="416273"/>
                  </a:moveTo>
                  <a:cubicBezTo>
                    <a:pt x="2701049" y="491695"/>
                    <a:pt x="2602541" y="653527"/>
                    <a:pt x="2446043" y="633953"/>
                  </a:cubicBezTo>
                  <a:cubicBezTo>
                    <a:pt x="2289545" y="614379"/>
                    <a:pt x="112252" y="-377618"/>
                    <a:pt x="0" y="159027"/>
                  </a:cubicBezTo>
                </a:path>
              </a:pathLst>
            </a:cu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 w="med" len="me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73" name="Picture 4" descr="Query Icons - Free SVG &amp; PNG Query Images - Noun Project">
              <a:extLst>
                <a:ext uri="{FF2B5EF4-FFF2-40B4-BE49-F238E27FC236}">
                  <a16:creationId xmlns:a16="http://schemas.microsoft.com/office/drawing/2014/main" id="{C037508E-7684-B822-E8D2-D6340E1CD7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16" r="12449" b="33551"/>
            <a:stretch/>
          </p:blipFill>
          <p:spPr bwMode="auto">
            <a:xfrm>
              <a:off x="7749368" y="2817805"/>
              <a:ext cx="334469" cy="3654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23" name="Straight Arrow Connector 1122">
              <a:extLst>
                <a:ext uri="{FF2B5EF4-FFF2-40B4-BE49-F238E27FC236}">
                  <a16:creationId xmlns:a16="http://schemas.microsoft.com/office/drawing/2014/main" id="{8AE8CA50-9B42-1C4C-1BF0-8BDB46D785BA}"/>
                </a:ext>
              </a:extLst>
            </p:cNvPr>
            <p:cNvCxnSpPr>
              <a:cxnSpLocks/>
              <a:stCxn id="1151" idx="6"/>
              <a:endCxn id="1122" idx="1"/>
            </p:cNvCxnSpPr>
            <p:nvPr/>
          </p:nvCxnSpPr>
          <p:spPr>
            <a:xfrm>
              <a:off x="3772952" y="6224995"/>
              <a:ext cx="3266502" cy="241298"/>
            </a:xfrm>
            <a:prstGeom prst="straightConnector1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254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590CA-2B89-D05F-0FD4-37E7B7E25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08" y="1790184"/>
            <a:ext cx="10005292" cy="19234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Dynamic Dashboard UI Screenshots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541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97236-9E9E-5011-195F-4F1A574C1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F9838D-09F5-68CF-C988-F4808EE0B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D0EC89-6160-3691-8F5C-C2720EC4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UI Screenshots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0B3AB9-8CFC-D87E-DB1C-486F3D2D41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" t="12956" r="744"/>
          <a:stretch/>
        </p:blipFill>
        <p:spPr>
          <a:xfrm>
            <a:off x="484113" y="1037601"/>
            <a:ext cx="883743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992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77173-6F89-B66D-DAC0-23C5F505E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6D65EF-F5D6-306B-3E81-1C1E0F264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A9DE92-6EE9-3A6B-769F-579E66B38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UI Screenshots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1FAD90-E2B8-FAE3-7D7E-70946325B3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/>
          <a:stretch/>
        </p:blipFill>
        <p:spPr>
          <a:xfrm>
            <a:off x="484113" y="1037601"/>
            <a:ext cx="9041904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06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01EA4-58A9-1AA2-A651-7994727B2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5F1DDD-AC96-B6C1-7CBF-E9EBE465C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77F39-B882-FB4F-BD46-95C2A231B68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B20A884-A59B-4FF3-1FF5-F5D0CCBD1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UI Screenshots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1B8D6E-EF2F-AF81-A926-D5B2D8854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33"/>
          <a:stretch/>
        </p:blipFill>
        <p:spPr>
          <a:xfrm>
            <a:off x="484113" y="1037601"/>
            <a:ext cx="914771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50292"/>
      </p:ext>
    </p:extLst>
  </p:cSld>
  <p:clrMapOvr>
    <a:masterClrMapping/>
  </p:clrMapOvr>
</p:sld>
</file>

<file path=ppt/theme/theme1.xml><?xml version="1.0" encoding="utf-8"?>
<a:theme xmlns:a="http://schemas.openxmlformats.org/drawingml/2006/main" name="HCLTech">
  <a:themeElements>
    <a:clrScheme name="HCLTech Primary Colours">
      <a:dk1>
        <a:srgbClr val="000000"/>
      </a:dk1>
      <a:lt1>
        <a:srgbClr val="FFFFFF"/>
      </a:lt1>
      <a:dk2>
        <a:srgbClr val="5F1EBE"/>
      </a:dk2>
      <a:lt2>
        <a:srgbClr val="411482"/>
      </a:lt2>
      <a:accent1>
        <a:srgbClr val="8C69F0"/>
      </a:accent1>
      <a:accent2>
        <a:srgbClr val="B9C8FF"/>
      </a:accent2>
      <a:accent3>
        <a:srgbClr val="0F5FDC"/>
      </a:accent3>
      <a:accent4>
        <a:srgbClr val="3C91FF"/>
      </a:accent4>
      <a:accent5>
        <a:srgbClr val="8CC8FA"/>
      </a:accent5>
      <a:accent6>
        <a:srgbClr val="DCE6F0"/>
      </a:accent6>
      <a:hlink>
        <a:srgbClr val="0000FF"/>
      </a:hlink>
      <a:folHlink>
        <a:srgbClr val="29292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ech Purple">
      <a:srgbClr val="5F1EBE"/>
    </a:custClr>
    <a:custClr name="Tech Blue">
      <a:srgbClr val="3C91FF"/>
    </a:custClr>
    <a:custClr name="Teal">
      <a:srgbClr val="4BC3AF"/>
    </a:custClr>
    <a:custClr name="Green">
      <a:srgbClr val="82CD73"/>
    </a:custClr>
    <a:custClr name="Yellow">
      <a:srgbClr val="FFCD41"/>
    </a:custClr>
    <a:custClr name="Coral">
      <a:srgbClr val="FF7887"/>
    </a:custClr>
    <a:custClr name="Bronze">
      <a:srgbClr val="D7BEB4"/>
    </a:custClr>
    <a:custClr name="Cream">
      <a:srgbClr val="FAF0E6"/>
    </a:custClr>
    <a:custClr name="Grey">
      <a:srgbClr val="C8D2DD"/>
    </a:custClr>
    <a:custClr name="HCL Blue (Corp)">
      <a:srgbClr val="006BB6"/>
    </a:custClr>
    <a:custClr name="Mid Purple">
      <a:srgbClr val="8669F0"/>
    </a:custClr>
    <a:custClr name="Mid Blue">
      <a:srgbClr val="87D2EB"/>
    </a:custClr>
    <a:custClr name="Dark Teal">
      <a:srgbClr val="007873"/>
    </a:custClr>
    <a:custClr name="Dark green">
      <a:srgbClr val="0FA069"/>
    </a:custClr>
    <a:custClr name="Dark Yellow">
      <a:srgbClr val="C8870A"/>
    </a:custClr>
    <a:custClr name="Dark Coral">
      <a:srgbClr val="C3325F"/>
    </a:custClr>
    <a:custClr name="Custom Color 17">
      <a:srgbClr val="FFFFFF"/>
    </a:custClr>
    <a:custClr name="Custom Color 18">
      <a:srgbClr val="FFFFFF"/>
    </a:custClr>
    <a:custClr name="Grey 1">
      <a:srgbClr val="8291A0"/>
    </a:custClr>
    <a:custClr name="Custom Color 20">
      <a:srgbClr val="FFFFFF"/>
    </a:custClr>
    <a:custClr name="Light Purple">
      <a:srgbClr val="B9C8FF"/>
    </a:custClr>
    <a:custClr name="Light Blue">
      <a:srgbClr val="DCE6F0"/>
    </a:custClr>
    <a:custClr name="Teal 80% Tint">
      <a:srgbClr val="6ECFBE"/>
    </a:custClr>
    <a:custClr name="Green 80% Tint">
      <a:srgbClr val="9CE38F"/>
    </a:custClr>
    <a:custClr name="Yellow 80% Tint">
      <a:srgbClr val="FED766"/>
    </a:custClr>
    <a:custClr name="Corel 80% Tint">
      <a:srgbClr val="FE949E"/>
    </a:custClr>
    <a:custClr name="Custom Color 27">
      <a:srgbClr val="FFFFFF"/>
    </a:custClr>
    <a:custClr name="Custom Color 28">
      <a:srgbClr val="FFFFFF"/>
    </a:custClr>
    <a:custClr name="Grey2">
      <a:srgbClr val="A5AFBE"/>
    </a:custClr>
    <a:custClr name="Custom Color 30">
      <a:srgbClr val="FFFFFF"/>
    </a:custClr>
    <a:custClr name="Custom Color 31">
      <a:srgbClr val="FFFFFF"/>
    </a:custClr>
    <a:custClr name="Custom Color 32">
      <a:srgbClr val="FFFFFF"/>
    </a:custClr>
    <a:custClr name="Light Teal">
      <a:srgbClr val="A5ECDC"/>
    </a:custClr>
    <a:custClr name="Light Green">
      <a:srgbClr val="BEEBB4"/>
    </a:custClr>
    <a:custClr name="Light Yellow">
      <a:srgbClr val="FFECC7"/>
    </a:custClr>
    <a:custClr name="Light Coral">
      <a:srgbClr val="FFBEBE"/>
    </a:custClr>
    <a:custClr name="Custom Color 37">
      <a:srgbClr val="FFFFFF"/>
    </a:custClr>
    <a:custClr name="Custom Color 38">
      <a:srgbClr val="FFFFFF"/>
    </a:custClr>
    <a:custClr name="Grey 4">
      <a:srgbClr val="E6EBF5"/>
    </a:custClr>
    <a:custClr name="Custom Color 40">
      <a:srgbClr val="FFFFFF"/>
    </a:custClr>
    <a:custClr name="Custom Color 41">
      <a:srgbClr val="FFFFFF"/>
    </a:custClr>
    <a:custClr name="Custom Color 42">
      <a:srgbClr val="FFFFFF"/>
    </a:custClr>
    <a:custClr name="Custom Color 43">
      <a:srgbClr val="FFFFFF"/>
    </a:custClr>
    <a:custClr name="Custom Color 44">
      <a:srgbClr val="FFFFFF"/>
    </a:custClr>
    <a:custClr name="Custom Color 45">
      <a:srgbClr val="FFFFFF"/>
    </a:custClr>
    <a:custClr name="Custom Color 46">
      <a:srgbClr val="FFFFFF"/>
    </a:custClr>
    <a:custClr name="Custom Color 47">
      <a:srgbClr val="FFFFFF"/>
    </a:custClr>
    <a:custClr name="Custom Color 48">
      <a:srgbClr val="FFFFFF"/>
    </a:custClr>
    <a:custClr name="Custom Color 49">
      <a:srgbClr val="FFFFFF"/>
    </a:custClr>
    <a:custClr name="Custom Color 50">
      <a:srgbClr val="FFFFFF"/>
    </a:custClr>
  </a:custClrLst>
  <a:extLst>
    <a:ext uri="{05A4C25C-085E-4340-85A3-A5531E510DB2}">
      <thm15:themeFamily xmlns:thm15="http://schemas.microsoft.com/office/thememl/2012/main" name="Presentation1" id="{2DB44909-ACB0-2B49-BF7C-2008EA7F21C5}" vid="{D84DEA46-F109-A149-936E-D03F9B6F9B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5634</TotalTime>
  <Words>247</Words>
  <Application>Microsoft Office PowerPoint</Application>
  <PresentationFormat>Widescreen</PresentationFormat>
  <Paragraphs>58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HCLTech Roobert Light</vt:lpstr>
      <vt:lpstr>HCLTech Roobert SemiBold</vt:lpstr>
      <vt:lpstr>System Font Regular</vt:lpstr>
      <vt:lpstr>HCLTech</vt:lpstr>
      <vt:lpstr>PowerPoint Presentation</vt:lpstr>
      <vt:lpstr>Customer NaaS portal</vt:lpstr>
      <vt:lpstr>PowerPoint Presentation</vt:lpstr>
      <vt:lpstr>Solution Architecture</vt:lpstr>
      <vt:lpstr>GenAI Chatbot :  Automated code generation for visualizations and Inquiry handling</vt:lpstr>
      <vt:lpstr>Dynamic Dashboard UI Screenshots</vt:lpstr>
      <vt:lpstr>Chatbot UI Screenshots</vt:lpstr>
      <vt:lpstr>Chatbot UI Screenshots</vt:lpstr>
      <vt:lpstr>Chatbot UI Screenshots</vt:lpstr>
      <vt:lpstr>Chatbot UI Screenshots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Sathish K S</dc:creator>
  <cp:lastModifiedBy>Sathish K S</cp:lastModifiedBy>
  <cp:revision>39</cp:revision>
  <dcterms:created xsi:type="dcterms:W3CDTF">2023-08-11T11:17:22Z</dcterms:created>
  <dcterms:modified xsi:type="dcterms:W3CDTF">2024-07-16T07:52:16Z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1741a3a3-fc6c-4a75-ac46-ff1c0377951d</vt:lpwstr>
  </property>
  <property fmtid="{D5CDD505-2E9C-101B-9397-08002B2CF9AE}" pid="3" name="HCLClassification">
    <vt:lpwstr>HCL_Cla5s_1nt3rnal</vt:lpwstr>
  </property>
  <property fmtid="{D5CDD505-2E9C-101B-9397-08002B2CF9AE}" pid="4" name="HCLClassD6">
    <vt:lpwstr>False</vt:lpwstr>
  </property>
</Properties>
</file>

<file path=docProps/thumbnail.jpeg>
</file>